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0" r:id="rId3"/>
    <p:sldId id="350" r:id="rId4"/>
    <p:sldId id="344" r:id="rId5"/>
    <p:sldId id="345" r:id="rId6"/>
    <p:sldId id="323" r:id="rId7"/>
    <p:sldId id="335" r:id="rId8"/>
    <p:sldId id="336" r:id="rId9"/>
    <p:sldId id="310" r:id="rId10"/>
    <p:sldId id="294" r:id="rId11"/>
    <p:sldId id="348" r:id="rId12"/>
    <p:sldId id="338" r:id="rId13"/>
    <p:sldId id="349" r:id="rId14"/>
    <p:sldId id="340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CCA"/>
    <a:srgbClr val="4B8B0B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80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43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cs-CZ" smtClean="0"/>
              <a:t>11.02.2023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cs-CZ" smtClean="0"/>
              <a:t>11.02.2023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FC096-2A3E-4A0F-97C4-F8607FEA98BB}" type="slidenum">
              <a:rPr lang="cs-CZ"/>
              <a:pPr/>
              <a:t>6</a:t>
            </a:fld>
            <a:endParaRPr lang="cs-CZ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82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22312-8804-4509-9D39-EAE3ACF2165C}" type="slidenum">
              <a:rPr lang="cs-CZ"/>
              <a:pPr/>
              <a:t>7</a:t>
            </a:fld>
            <a:endParaRPr lang="cs-CZ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51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8F193-7010-4712-87F6-C7771E7A6832}" type="slidenum">
              <a:rPr lang="cs-CZ"/>
              <a:pPr/>
              <a:t>10</a:t>
            </a:fld>
            <a:endParaRPr lang="cs-CZ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34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8F193-7010-4712-87F6-C7771E7A6832}" type="slidenum">
              <a:rPr lang="cs-CZ"/>
              <a:pPr/>
              <a:t>11</a:t>
            </a:fld>
            <a:endParaRPr lang="cs-CZ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4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8F193-7010-4712-87F6-C7771E7A6832}" type="slidenum">
              <a:rPr lang="cs-CZ"/>
              <a:pPr/>
              <a:t>12</a:t>
            </a:fld>
            <a:endParaRPr lang="cs-CZ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32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C0DB4-39E5-46CE-93C0-BF84B1C1DC59}" type="slidenum">
              <a:rPr lang="cs-CZ"/>
              <a:pPr/>
              <a:t>13</a:t>
            </a:fld>
            <a:endParaRPr lang="cs-CZ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24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11.02.2023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11.02.2023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11.02.2023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11.02.2023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11.02.2023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11.02.2023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11.02.2023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Obdélník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</p:grp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11.02.2023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Obdélní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11.02.2023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Obdélní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11.02.2023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Obdélník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cs-CZ" smtClean="0"/>
              <a:pPr/>
              <a:t>11.02.2023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295400" y="2079811"/>
            <a:ext cx="9601200" cy="3898958"/>
          </a:xfrm>
        </p:spPr>
        <p:txBody>
          <a:bodyPr>
            <a:normAutofit/>
          </a:bodyPr>
          <a:lstStyle/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další vzdělávání katechetů Velehrad 11. 2. 2023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38" y="159252"/>
            <a:ext cx="3429000" cy="4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120" y="467360"/>
            <a:ext cx="9509760" cy="781148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evangelizace (</a:t>
            </a:r>
            <a:r>
              <a:rPr lang="cs-C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DpK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čl. 31)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120" y="1477108"/>
            <a:ext cx="9509760" cy="455247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Evangelizace je církevní proces inspirovaný a živený Duchem Svatým, </a:t>
            </a:r>
            <a:b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jehož prostřednictvím se evangelium hlásá a šíří po celém světě. 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procesu evangelizace církev: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Pobízena láskou </a:t>
            </a:r>
            <a: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proniká do celého časného řádu a proměňuje ho</a:t>
            </a: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přijímá jednotlivé kultury a nabízí jim přínos evangelia</a:t>
            </a: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aby mohly být vnitřně obnoveny</a:t>
            </a:r>
          </a:p>
          <a:p>
            <a:pPr marL="45720" indent="0">
              <a:buNone/>
            </a:pPr>
            <a:endParaRPr lang="cs-C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60000"/>
              </a:lnSpc>
              <a:buNone/>
            </a:pP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Postojem solidarity, sdílení a dialogu se přibližuje </a:t>
            </a: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všem, a </a:t>
            </a:r>
            <a: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vydává svědectví </a:t>
            </a:r>
            <a:b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novosti života křesťanů</a:t>
            </a: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aby všichni, kdo se s nimi setkávají, byli pobízeni ptát se </a:t>
            </a:r>
            <a:b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smyslu existence a důvodech jejich bratrství a naděje</a:t>
            </a:r>
          </a:p>
          <a:p>
            <a:pPr marL="45720" indent="0">
              <a:buNone/>
            </a:pPr>
            <a:endParaRPr lang="cs-C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92" y="40061"/>
            <a:ext cx="1776045" cy="24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120" y="467360"/>
            <a:ext cx="9509760" cy="781148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evangelizace (</a:t>
            </a:r>
            <a:r>
              <a:rPr lang="cs-C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DpK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čl. 31)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120" y="1477108"/>
            <a:ext cx="9509760" cy="455247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procesu evangelizace církev: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Výslovně zvěstuje evangelium </a:t>
            </a: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prvního hlásání, </a:t>
            </a:r>
            <a:b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které </a:t>
            </a:r>
            <a: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vyzývá k obrácení </a:t>
            </a:r>
          </a:p>
          <a:p>
            <a:pPr marL="45720" indent="0">
              <a:buNone/>
            </a:pPr>
            <a:endParaRPr lang="cs-C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60000"/>
              </a:lnSpc>
              <a:buNone/>
            </a:pP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Uvádí do víry a křesťanského života cestou katechumenátu </a:t>
            </a: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(katecheze,  svátosti, svědectví lásky, bratrská zkušenost) ty, kteří se obracejí k Ježíši Kristu, nebo ty, kteří se znovu vydávají na cestu jeho následování, </a:t>
            </a:r>
            <a: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přičemž jedny </a:t>
            </a:r>
            <a:b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křesťanského společenství začleňuje a jiné do něj přivádí nazpět</a:t>
            </a:r>
          </a:p>
          <a:p>
            <a:pPr marL="45720" indent="0">
              <a:buNone/>
            </a:pPr>
            <a:endParaRPr lang="cs-C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220" y="92815"/>
            <a:ext cx="1847409" cy="25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120" y="467360"/>
            <a:ext cx="9509760" cy="781148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evangelizace (</a:t>
            </a:r>
            <a:r>
              <a:rPr lang="cs-C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DpK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čl. 31)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120" y="1477108"/>
            <a:ext cx="9509760" cy="455247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Tx/>
              <a:buNone/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procesu evangelizace církev: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Prostřednictvím trvalé výchovy ve víře, slavení svátostí a praktikování lásky </a:t>
            </a:r>
            <a: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živí</a:t>
            </a: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věřících </a:t>
            </a:r>
            <a:r>
              <a:rPr lang="cs-C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společenství a probouzí misijní poslání</a:t>
            </a: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vysílá tedy všechny Kristovy učedníky, aby hlásali evangelium ve světě slovem i skutkem. </a:t>
            </a:r>
            <a:b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08" y="106148"/>
            <a:ext cx="1661746" cy="22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4638"/>
            <a:ext cx="8229600" cy="984739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Inkulturace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České republice (?)</a:t>
            </a:r>
            <a:b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685" y="1318846"/>
            <a:ext cx="10999177" cy="49517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b="1" dirty="0">
                <a:solidFill>
                  <a:srgbClr val="C50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Zbytky křesťanské tradice</a:t>
            </a:r>
          </a:p>
          <a:p>
            <a:pPr>
              <a:lnSpc>
                <a:spcPct val="80000"/>
              </a:lnSpc>
              <a:buFontTx/>
              <a:buNone/>
            </a:pPr>
            <a:endParaRPr lang="de-AT" dirty="0">
              <a:solidFill>
                <a:srgbClr val="4B8B0B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Křesťanské hodnoty platí, ale ztrácejí na samozřejmosti</a:t>
            </a:r>
            <a:endParaRPr lang="de-A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Náboženské pojmy se užívají, ale někdy s jiným obsahem a ztrácejí smysl</a:t>
            </a:r>
            <a:endParaRPr lang="de-A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Obřady křesťanského náboženství jsou žádané při významných událostech (možná dojímají, ale neoslovují)</a:t>
            </a:r>
            <a:endParaRPr lang="de-A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Přitahuje „posvátno a tajemno“ (srov. např. projevy novopohanství) </a:t>
            </a:r>
          </a:p>
          <a:p>
            <a:pPr lvl="1">
              <a:lnSpc>
                <a:spcPct val="80000"/>
              </a:lnSpc>
            </a:pPr>
            <a:endParaRPr lang="cs-CZ" sz="3200" dirty="0">
              <a:solidFill>
                <a:srgbClr val="002060"/>
              </a:solidFill>
            </a:endParaRPr>
          </a:p>
          <a:p>
            <a:pPr marL="274320" lvl="1">
              <a:spcBef>
                <a:spcPts val="1800"/>
              </a:spcBef>
              <a:buNone/>
            </a:pPr>
            <a:r>
              <a:rPr lang="cs-CZ" sz="2000" b="1" dirty="0">
                <a:solidFill>
                  <a:srgbClr val="C50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Pluralita (sub)kultur a </a:t>
            </a:r>
            <a:r>
              <a:rPr lang="cs-CZ" sz="2000" b="1" dirty="0" smtClean="0">
                <a:solidFill>
                  <a:srgbClr val="C50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varianty přístupu</a:t>
            </a:r>
            <a:endParaRPr lang="de-AT" sz="2000" b="1" dirty="0">
              <a:solidFill>
                <a:srgbClr val="C50C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vydat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cestou „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subkulturace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A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vydat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cestou </a:t>
            </a: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cs-CZ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subkulturace</a:t>
            </a:r>
            <a:endParaRPr lang="de-AT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de-AT" sz="3200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367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Obnovená tvář katecheze</a:t>
            </a:r>
            <a:endParaRPr lang="it-IT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7" y="2121408"/>
            <a:ext cx="10244475" cy="4050792"/>
          </a:xfrm>
        </p:spPr>
        <p:txBody>
          <a:bodyPr tIns="36000" bIns="36000"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cs-CZ" sz="2400" b="1" dirty="0"/>
              <a:t> 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Misijně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otevřená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katecheze (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DpK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čl. 49 – 50)</a:t>
            </a:r>
            <a:endParaRPr lang="it-IT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Katecheze ve znamení </a:t>
            </a: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cs-CZ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losrdenství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DpK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51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52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Katecheze jako </a:t>
            </a: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dílna (laboratoř)</a:t>
            </a: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dialog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DpK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čl.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54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Zástupný symbol pro obsah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62" y="132875"/>
            <a:ext cx="1855176" cy="255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921082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</a:t>
            </a:r>
            <a:endParaRPr lang="it-IT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1120" y="1901952"/>
            <a:ext cx="8550226" cy="4127627"/>
          </a:xfrm>
        </p:spPr>
        <p:txBody>
          <a:bodyPr>
            <a:normAutofit fontScale="92500"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direktorium předkládá</a:t>
            </a:r>
            <a:endParaRPr lang="it-IT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</a:t>
            </a:r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teologicko-pastorační </a:t>
            </a:r>
            <a: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východiska a p</a:t>
            </a:r>
            <a:r>
              <a:rPr lang="it-IT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rincip</a:t>
            </a:r>
            <a: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</a:t>
            </a:r>
            <a:endParaRPr lang="it-IT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jsou důležité pro správné pochopení </a:t>
            </a:r>
            <a:br>
              <a:rPr lang="cs-C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uchopení praxe katecheze v naší době</a:t>
            </a:r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je </a:t>
            </a:r>
            <a: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nástrojem pro vypracování národního nebo místního direktoria </a:t>
            </a:r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DpK</a:t>
            </a:r>
            <a:r>
              <a:rPr lang="cs-C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čl. </a:t>
            </a:r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</a:p>
        </p:txBody>
      </p:sp>
      <p:pic>
        <p:nvPicPr>
          <p:cNvPr id="4" name="Zástupný symbol pro obsah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92" y="99846"/>
            <a:ext cx="1758886" cy="24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4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r>
              <a:rPr lang="cs-CZ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it-IT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1647" y="2121408"/>
            <a:ext cx="10712824" cy="405079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</a:rPr>
              <a:t>   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1-10)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Katecheze v evangelizačním poslání církve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11-156)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katecheze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157-282)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Katecheze v místních církvích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283-425)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426-428)</a:t>
            </a:r>
          </a:p>
        </p:txBody>
      </p:sp>
      <p:pic>
        <p:nvPicPr>
          <p:cNvPr id="4" name="Zástupný symbol pro obsah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62" y="99845"/>
            <a:ext cx="1838016" cy="25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cs-CZ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vní</a:t>
            </a:r>
            <a:r>
              <a:rPr lang="cs-CZ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</a:t>
            </a:r>
            <a:endParaRPr lang="it-IT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9953" y="2121408"/>
            <a:ext cx="10712823" cy="4050792"/>
          </a:xfrm>
        </p:spPr>
        <p:txBody>
          <a:bodyPr anchor="ctr"/>
          <a:lstStyle/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Katecheze v evangelizačním poslání církve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11-156)</a:t>
            </a:r>
          </a:p>
          <a:p>
            <a:endParaRPr lang="it-IT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Zjevení Boží a jeho sdělování</a:t>
            </a:r>
            <a:endParaRPr lang="it-IT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Identita katecheze</a:t>
            </a:r>
            <a:endParaRPr lang="it-IT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Katecheta</a:t>
            </a:r>
            <a:endParaRPr lang="it-IT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Formace katechetů</a:t>
            </a:r>
            <a:endParaRPr lang="it-IT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4" name="Zástupný symbol pro obsa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22" y="99845"/>
            <a:ext cx="2022655" cy="27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7176" y="365760"/>
            <a:ext cx="11197456" cy="5660136"/>
          </a:xfrm>
        </p:spPr>
        <p:txBody>
          <a:bodyPr/>
          <a:lstStyle/>
          <a:p>
            <a:pPr marL="0" indent="0"/>
            <a:endParaRPr lang="cs-CZ" dirty="0"/>
          </a:p>
          <a:p>
            <a:pPr marL="0" indent="0"/>
            <a:endParaRPr lang="cs-CZ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16725" y="1628776"/>
            <a:ext cx="3683000" cy="4454525"/>
          </a:xfrm>
        </p:spPr>
        <p:txBody>
          <a:bodyPr/>
          <a:lstStyle/>
          <a:p>
            <a:pPr marL="0" indent="0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B473AEF-8118-64E0-5314-CF9518804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6" y="605252"/>
            <a:ext cx="11826195" cy="57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3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120" y="467360"/>
            <a:ext cx="9509760" cy="772355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Úvod: práce ve skupinách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94692"/>
            <a:ext cx="8229600" cy="51029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Vyhledejte v Bibli tři úryvky, které lze pokládat za </a:t>
            </a:r>
            <a:r>
              <a:rPr lang="cs-C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jednoznačné </a:t>
            </a:r>
            <a:br>
              <a:rPr lang="cs-C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typické vyjádření toho, co nám Bůh sděluje:</a:t>
            </a:r>
          </a:p>
          <a:p>
            <a:pPr>
              <a:buFontTx/>
              <a:buNone/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sobě samém (1. skupina)</a:t>
            </a:r>
          </a:p>
          <a:p>
            <a:pPr>
              <a:buFontTx/>
              <a:buChar char="-"/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nás (2. skupina)</a:t>
            </a:r>
          </a:p>
          <a:p>
            <a:pPr>
              <a:buFontTx/>
              <a:buChar char="-"/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světě (3. skupina) </a:t>
            </a:r>
          </a:p>
          <a:p>
            <a:pPr>
              <a:buFontTx/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Úryvkům dejte název a připojte umístění v Bibli (kniha, kapitola, verše)</a:t>
            </a:r>
          </a:p>
        </p:txBody>
      </p:sp>
    </p:spTree>
    <p:extLst>
      <p:ext uri="{BB962C8B-B14F-4D97-AF65-F5344CB8AC3E}">
        <p14:creationId xmlns:p14="http://schemas.microsoft.com/office/powerpoint/2010/main" val="11435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120" y="467361"/>
            <a:ext cx="9509760" cy="61409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Boží zjevení a víra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8654" y="1547446"/>
            <a:ext cx="8683259" cy="4751754"/>
          </a:xfrm>
        </p:spPr>
        <p:txBody>
          <a:bodyPr/>
          <a:lstStyle/>
          <a:p>
            <a:pPr>
              <a:buFontTx/>
              <a:buNone/>
            </a:pPr>
            <a:endParaRPr lang="cs-CZ" i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cs-CZ" i="1" dirty="0">
                <a:solidFill>
                  <a:srgbClr val="002060"/>
                </a:solidFill>
              </a:rPr>
              <a:t>	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křesťanská víra je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především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přijetím Boží lásky zjevené v Ježíši Kristu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upřímným přilnutím k Jeho osobě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svobodným rozhodnutím následovat Jej</a:t>
            </a: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DpK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čl. 17 - 18)</a:t>
            </a:r>
          </a:p>
          <a:p>
            <a:pPr marL="45720" indent="0">
              <a:buNone/>
            </a:pPr>
            <a:endParaRPr lang="cs-C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Boží zjevení nenahrazuje víru. Spíše ji vyžaduje</a:t>
            </a:r>
            <a:r>
              <a:rPr lang="cs-C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i="1" dirty="0">
                <a:solidFill>
                  <a:srgbClr val="002060"/>
                </a:solidFill>
              </a:rPr>
              <a:t>		</a:t>
            </a:r>
          </a:p>
        </p:txBody>
      </p:sp>
      <p:pic>
        <p:nvPicPr>
          <p:cNvPr id="4" name="Zástupný symbol pro obsa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31" y="158262"/>
            <a:ext cx="1797171" cy="24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Šipka-nová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WordArt 6">
            <a:extLst>
              <a:ext uri="{FF2B5EF4-FFF2-40B4-BE49-F238E27FC236}">
                <a16:creationId xmlns:a16="http://schemas.microsoft.com/office/drawing/2014/main" id="{FB8D61CB-545A-463C-8B74-25B726EE96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1069" y="1793631"/>
            <a:ext cx="2971800" cy="12836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JEŽÍŠ</a:t>
            </a:r>
          </a:p>
          <a:p>
            <a:pPr algn="ctr"/>
            <a:r>
              <a:rPr lang="cs-CZ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poslaný Otcem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CC514025-56F5-4169-B372-D358CCB5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23" y="476251"/>
            <a:ext cx="39982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„Duch Páně je nade mnou; proto mě pomazal, abych přinesl chudým evangelium“ (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4,18;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61,1)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B405F86A-E384-4494-AC45-D93D5C9E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85" y="4221163"/>
            <a:ext cx="4985238" cy="2677656"/>
          </a:xfrm>
          <a:prstGeom prst="rect">
            <a:avLst/>
          </a:prstGeom>
          <a:noFill/>
          <a:ln w="57150">
            <a:pattFill prst="dkVert">
              <a:fgClr>
                <a:srgbClr val="FF0000"/>
              </a:fgClr>
              <a:bgClr>
                <a:schemeClr val="accent2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rgbClr val="4B8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vtělení </a:t>
            </a:r>
            <a:r>
              <a:rPr lang="cs-CZ" altLang="cs-CZ" sz="24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mocné činy  </a:t>
            </a:r>
            <a:b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povolání učedníků </a:t>
            </a:r>
            <a:b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jejich formace 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smrt a zmrtvýchvstání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rozeslání apoštolů    </a:t>
            </a:r>
            <a:r>
              <a:rPr lang="cs-CZ" altLang="cs-CZ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solidFill>
                  <a:schemeClr val="accent2"/>
                </a:solidFill>
              </a:rPr>
              <a:t/>
            </a:r>
            <a:br>
              <a:rPr lang="cs-CZ" altLang="cs-CZ" sz="2400" b="1" dirty="0">
                <a:solidFill>
                  <a:schemeClr val="accent2"/>
                </a:solidFill>
              </a:rPr>
            </a:br>
            <a:endParaRPr lang="cs-CZ" altLang="cs-CZ" sz="2400" b="1" dirty="0">
              <a:solidFill>
                <a:schemeClr val="accent2"/>
              </a:solidFill>
            </a:endParaRPr>
          </a:p>
        </p:txBody>
      </p:sp>
      <p:sp>
        <p:nvSpPr>
          <p:cNvPr id="9226" name="WordArt 10">
            <a:extLst>
              <a:ext uri="{FF2B5EF4-FFF2-40B4-BE49-F238E27FC236}">
                <a16:creationId xmlns:a16="http://schemas.microsoft.com/office/drawing/2014/main" id="{F40F7FD7-906B-47EC-A4BD-6CE05D49BD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65916" y="2110154"/>
            <a:ext cx="3465146" cy="791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CÍRKEV</a:t>
            </a:r>
          </a:p>
          <a:p>
            <a:pPr algn="ctr"/>
            <a:r>
              <a:rPr lang="cs-CZ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poslaná Ježíšem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2403ED5E-DC97-41A4-A798-5C28D29B3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476251"/>
            <a:ext cx="5199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„Jděte ke všem národům, získávejte mi učedníky, křtěte je …, učte je, aby zachovávali všechno, co jsem vám přikázal“ (</a:t>
            </a: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28, 16-20)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C188D943-369A-4099-832A-FC138344E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4" y="4221162"/>
            <a:ext cx="4661021" cy="2677656"/>
          </a:xfrm>
          <a:prstGeom prst="rect">
            <a:avLst/>
          </a:prstGeom>
          <a:noFill/>
          <a:ln w="57150">
            <a:pattFill prst="dkVert">
              <a:fgClr>
                <a:srgbClr val="FF0000"/>
              </a:fgClr>
              <a:bgClr>
                <a:schemeClr val="accent2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rgbClr val="4B8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vše, co církev je,  </a:t>
            </a:r>
            <a:r>
              <a:rPr lang="cs-CZ" altLang="cs-CZ" sz="24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altLang="cs-CZ" sz="24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koná,  </a:t>
            </a:r>
            <a:r>
              <a:rPr lang="cs-CZ" altLang="cs-CZ" sz="24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rozlišuje povolání </a:t>
            </a:r>
            <a:b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charismata,</a:t>
            </a:r>
            <a:r>
              <a:rPr lang="cs-CZ" altLang="cs-CZ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dosvědčuje svou Tradicí,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vychází ze sebe a míří </a:t>
            </a:r>
            <a:br>
              <a:rPr lang="cs-CZ" altLang="cs-CZ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na periferie</a:t>
            </a:r>
            <a:endParaRPr lang="cs-CZ" altLang="cs-CZ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1A81304E-2563-46FA-A700-9146657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885" y="1125538"/>
            <a:ext cx="465015" cy="4756516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>
                <a:latin typeface="Eklektic" pitchFamily="2" charset="0"/>
              </a:rPr>
              <a:t>E V A N GE L I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latin typeface="Eklektic" pitchFamily="2" charset="0"/>
              </a:rPr>
              <a:t>ZA C 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5" grpId="0" animBg="1"/>
      <p:bldP spid="9227" grpId="0"/>
      <p:bldP spid="9229" grpId="0" animBg="1"/>
    </p:bld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.potx" id="{F9063B7B-B243-45A4-B17F-8D5853C1C25B}" vid="{609297DF-6F41-4E54-9A08-26F55E252E67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– žlutý design s pruhy (širokoúhlá)</Template>
  <TotalTime>0</TotalTime>
  <Words>740</Words>
  <Application>Microsoft Office PowerPoint</Application>
  <PresentationFormat>Širokoúhlá obrazovka</PresentationFormat>
  <Paragraphs>88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Book Antiqua</vt:lpstr>
      <vt:lpstr>Eklektic</vt:lpstr>
      <vt:lpstr>Banded Design Yellow 16x9</vt:lpstr>
      <vt:lpstr>  další vzdělávání katechetů Velehrad 11. 2. 2023</vt:lpstr>
      <vt:lpstr>Účel</vt:lpstr>
      <vt:lpstr>Struktura</vt:lpstr>
      <vt:lpstr>První část</vt:lpstr>
      <vt:lpstr>Prezentace aplikace PowerPoint</vt:lpstr>
      <vt:lpstr>Úvod: práce ve skupinách</vt:lpstr>
      <vt:lpstr>Boží zjevení a víra</vt:lpstr>
      <vt:lpstr>Prezentace aplikace PowerPoint</vt:lpstr>
      <vt:lpstr>Prezentace aplikace PowerPoint</vt:lpstr>
      <vt:lpstr>Proces evangelizace (DpK čl. 31)</vt:lpstr>
      <vt:lpstr>Proces evangelizace (DpK čl. 31)</vt:lpstr>
      <vt:lpstr>Proces evangelizace (DpK čl. 31)</vt:lpstr>
      <vt:lpstr>Inkulturace v České republice (?) </vt:lpstr>
      <vt:lpstr>Obnovená tvář katecheze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2016-02-15T19:41:47Z</dcterms:created>
  <dcterms:modified xsi:type="dcterms:W3CDTF">2023-02-11T06:10:41Z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