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A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603" y="1767840"/>
            <a:ext cx="6686714" cy="7915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5300" b="1" dirty="0" smtClean="0"/>
              <a:t>Petr </a:t>
            </a:r>
            <a:r>
              <a:rPr lang="cs-CZ" sz="5300" b="1" dirty="0"/>
              <a:t>G. </a:t>
            </a:r>
            <a:r>
              <a:rPr lang="cs-CZ" sz="5300" b="1" dirty="0" err="1" smtClean="0"/>
              <a:t>Frassati</a:t>
            </a:r>
            <a:r>
              <a:rPr lang="cs-CZ" sz="5300" b="1" dirty="0" smtClean="0"/>
              <a:t/>
            </a:r>
            <a:br>
              <a:rPr lang="cs-CZ" sz="5300" b="1" dirty="0" smtClean="0"/>
            </a:br>
            <a:endParaRPr lang="cs-CZ" sz="53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08806" y="1860603"/>
            <a:ext cx="2337663" cy="48200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6. 4. 1901 - 1925</a:t>
            </a:r>
            <a:endParaRPr lang="cs-CZ" dirty="0"/>
          </a:p>
          <a:p>
            <a:endParaRPr lang="cs-CZ" dirty="0"/>
          </a:p>
        </p:txBody>
      </p:sp>
      <p:sp>
        <p:nvSpPr>
          <p:cNvPr id="4" name="AutoShape 2" descr="Výsledek obrázku pro pier giorgio frass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0" y="491448"/>
            <a:ext cx="3344335" cy="334433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843307" y="2798404"/>
            <a:ext cx="3959574" cy="3046988"/>
          </a:xfrm>
          <a:prstGeom prst="rect">
            <a:avLst/>
          </a:prstGeom>
          <a:gradFill flip="none" rotWithShape="1">
            <a:gsLst>
              <a:gs pos="10000">
                <a:schemeClr val="bg2">
                  <a:tint val="97000"/>
                  <a:hueMod val="162000"/>
                  <a:satMod val="200000"/>
                  <a:lumMod val="124000"/>
                </a:schemeClr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cs-CZ" sz="2400" b="1" dirty="0" smtClean="0"/>
          </a:p>
          <a:p>
            <a:pPr algn="ctr"/>
            <a:r>
              <a:rPr lang="cs-CZ" sz="3600" b="1" dirty="0" smtClean="0"/>
              <a:t>Vzor mládeže, horolezců a sociálních pracovníků</a:t>
            </a:r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67" y="2665041"/>
            <a:ext cx="2387343" cy="37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9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637" y="454301"/>
            <a:ext cx="3840813" cy="6108721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648198" y="2522907"/>
            <a:ext cx="7687155" cy="194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75443" y="5683335"/>
            <a:ext cx="4267200" cy="646331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Byl milovníkem hor a na jejich slézání brával své přátele.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739843" y="474276"/>
            <a:ext cx="6457996" cy="461665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>
                <a:solidFill>
                  <a:schemeClr val="bg1"/>
                </a:solidFill>
              </a:rPr>
              <a:t>nadšením chválil velkolepá Boží </a:t>
            </a:r>
            <a:r>
              <a:rPr lang="cs-CZ" sz="2400" b="1" dirty="0" smtClean="0">
                <a:solidFill>
                  <a:schemeClr val="bg1"/>
                </a:solidFill>
              </a:rPr>
              <a:t>díla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264684" y="1709066"/>
            <a:ext cx="7027897" cy="4620600"/>
          </a:xfrm>
          <a:prstGeom prst="rect">
            <a:avLst/>
          </a:prstGeom>
          <a:solidFill>
            <a:schemeClr val="tx1">
              <a:alpha val="66000"/>
            </a:schemeClr>
          </a:solidFill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cs-CZ" sz="3100" b="1" cap="none" dirty="0" smtClean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cs-CZ" sz="4700" b="1" cap="none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Miloval vše krásné</a:t>
            </a:r>
          </a:p>
          <a:p>
            <a:pPr algn="ctr"/>
            <a:endParaRPr lang="cs-CZ" sz="3700" b="1" cap="none" dirty="0" smtClean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cs-CZ" sz="3700" b="1" cap="none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3700" b="1" cap="none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cs-CZ" sz="3700" b="1" cap="none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Měl rád lidi, pomáhal jim, byl </a:t>
            </a:r>
            <a:r>
              <a:rPr lang="cs-CZ" sz="3700" b="1" cap="none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spravedlivý. </a:t>
            </a:r>
            <a:r>
              <a:rPr lang="cs-CZ" sz="4700" dirty="0" smtClean="0">
                <a:solidFill>
                  <a:schemeClr val="bg1"/>
                </a:solidFill>
              </a:rPr>
              <a:t/>
            </a:r>
            <a:br>
              <a:rPr lang="cs-CZ" sz="4700" dirty="0" smtClean="0">
                <a:solidFill>
                  <a:schemeClr val="bg1"/>
                </a:solidFill>
              </a:rPr>
            </a:br>
            <a:endParaRPr lang="cs-CZ" sz="4700" dirty="0"/>
          </a:p>
        </p:txBody>
      </p:sp>
    </p:spTree>
    <p:extLst>
      <p:ext uri="{BB962C8B-B14F-4D97-AF65-F5344CB8AC3E}">
        <p14:creationId xmlns:p14="http://schemas.microsoft.com/office/powerpoint/2010/main" val="266524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938" r="6938"/>
          <a:stretch>
            <a:fillRect/>
          </a:stretch>
        </p:blipFill>
        <p:spPr>
          <a:xfrm>
            <a:off x="697967" y="1672471"/>
            <a:ext cx="2582891" cy="3599229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380207" y="598535"/>
            <a:ext cx="8334898" cy="702332"/>
          </a:xfrm>
          <a:prstGeom prst="rect">
            <a:avLst/>
          </a:prstGeom>
          <a:solidFill>
            <a:schemeClr val="tx1">
              <a:alpha val="70000"/>
            </a:schemeClr>
          </a:solidFill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Jeho </a:t>
            </a:r>
            <a:r>
              <a:rPr lang="cs-CZ" sz="3600" b="1" dirty="0">
                <a:solidFill>
                  <a:schemeClr val="bg1"/>
                </a:solidFill>
                <a:latin typeface="AR CENA" panose="02000000000000000000" pitchFamily="2" charset="0"/>
              </a:rPr>
              <a:t>posláním bylo být nositelem </a:t>
            </a:r>
            <a:r>
              <a:rPr lang="cs-CZ" sz="36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Krista</a:t>
            </a:r>
            <a:endParaRPr lang="cs-CZ" sz="3600" b="1" dirty="0" smtClean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10" name="Nadpis 2"/>
          <p:cNvSpPr txBox="1">
            <a:spLocks/>
          </p:cNvSpPr>
          <p:nvPr/>
        </p:nvSpPr>
        <p:spPr>
          <a:xfrm>
            <a:off x="2380207" y="5958296"/>
            <a:ext cx="6019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248" y="2792624"/>
            <a:ext cx="3828620" cy="3737172"/>
          </a:xfrm>
          <a:prstGeom prst="rect">
            <a:avLst/>
          </a:prstGeom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3623562" y="2111633"/>
            <a:ext cx="5553538" cy="1050200"/>
          </a:xfrm>
          <a:prstGeom prst="rect">
            <a:avLst/>
          </a:prstGeom>
          <a:solidFill>
            <a:schemeClr val="tx1">
              <a:alpha val="70000"/>
            </a:schemeClr>
          </a:solidFill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b="1" dirty="0">
                <a:solidFill>
                  <a:schemeClr val="bg1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Svůj život uspořádal podle Boží vůle </a:t>
            </a:r>
            <a:endParaRPr lang="cs-CZ" b="1" dirty="0" smtClean="0">
              <a:solidFill>
                <a:schemeClr val="bg1"/>
              </a:solidFill>
              <a:latin typeface="Bahnschrift Condensed" panose="020B0502040204020203" pitchFamily="34" charset="0"/>
              <a:cs typeface="Arabic Typesetting" panose="03020402040406030203" pitchFamily="66" charset="-78"/>
            </a:endParaRP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- </a:t>
            </a:r>
            <a:r>
              <a:rPr lang="cs-CZ" b="1" dirty="0">
                <a:solidFill>
                  <a:schemeClr val="bg1"/>
                </a:solidFill>
                <a:latin typeface="Bahnschrift Condensed" panose="020B0502040204020203" pitchFamily="34" charset="0"/>
                <a:cs typeface="Arabic Typesetting" panose="03020402040406030203" pitchFamily="66" charset="-78"/>
              </a:rPr>
              <a:t>žil podle evangelia. 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715" y="3788527"/>
            <a:ext cx="1266380" cy="1821506"/>
          </a:xfrm>
          <a:prstGeom prst="rect">
            <a:avLst/>
          </a:prstGeom>
        </p:spPr>
      </p:pic>
      <p:sp>
        <p:nvSpPr>
          <p:cNvPr id="22" name="Nadpis 1"/>
          <p:cNvSpPr txBox="1">
            <a:spLocks/>
          </p:cNvSpPr>
          <p:nvPr/>
        </p:nvSpPr>
        <p:spPr>
          <a:xfrm>
            <a:off x="697967" y="5898394"/>
            <a:ext cx="8786949" cy="631402"/>
          </a:xfrm>
          <a:prstGeom prst="rect">
            <a:avLst/>
          </a:prstGeom>
          <a:solidFill>
            <a:schemeClr val="tx1">
              <a:alpha val="70000"/>
            </a:schemeClr>
          </a:solidFill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dirty="0">
                <a:solidFill>
                  <a:schemeClr val="bg1"/>
                </a:solidFill>
                <a:latin typeface="AR CENA" panose="02000000000000000000" pitchFamily="2" charset="0"/>
                <a:cs typeface="Arabic Typesetting" panose="03020402040406030203" pitchFamily="66" charset="-78"/>
              </a:rPr>
              <a:t>Často se modlit </a:t>
            </a:r>
            <a:r>
              <a:rPr lang="cs-CZ" sz="3200" b="1" dirty="0" smtClean="0">
                <a:solidFill>
                  <a:schemeClr val="bg1"/>
                </a:solidFill>
                <a:latin typeface="AR CENA" panose="02000000000000000000" pitchFamily="2" charset="0"/>
                <a:cs typeface="Arabic Typesetting" panose="03020402040406030203" pitchFamily="66" charset="-78"/>
              </a:rPr>
              <a:t>růženec</a:t>
            </a:r>
            <a:r>
              <a:rPr lang="cs-CZ" sz="3200" b="1" dirty="0">
                <a:solidFill>
                  <a:schemeClr val="bg1"/>
                </a:solidFill>
                <a:latin typeface="AR CENA" panose="02000000000000000000" pitchFamily="2" charset="0"/>
                <a:cs typeface="Arabic Typesetting" panose="03020402040406030203" pitchFamily="66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166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 txBox="1">
            <a:spLocks/>
          </p:cNvSpPr>
          <p:nvPr/>
        </p:nvSpPr>
        <p:spPr>
          <a:xfrm>
            <a:off x="8357192" y="3141441"/>
            <a:ext cx="4002891" cy="133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b="1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290989" y="3385621"/>
            <a:ext cx="5548817" cy="1407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cs-CZ" b="1" dirty="0"/>
          </a:p>
        </p:txBody>
      </p:sp>
      <p:sp>
        <p:nvSpPr>
          <p:cNvPr id="10" name="Zástupný symbol pro text 3"/>
          <p:cNvSpPr txBox="1">
            <a:spLocks/>
          </p:cNvSpPr>
          <p:nvPr/>
        </p:nvSpPr>
        <p:spPr>
          <a:xfrm>
            <a:off x="6044705" y="5700793"/>
            <a:ext cx="4059238" cy="830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 </a:t>
            </a:r>
            <a:endParaRPr lang="cs-CZ" sz="2000" b="1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438" y="3780631"/>
            <a:ext cx="2047875" cy="2228850"/>
          </a:xfrm>
          <a:prstGeom prst="rect">
            <a:avLst/>
          </a:prstGeom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4796450" y="5070047"/>
            <a:ext cx="4800435" cy="1163592"/>
          </a:xfrm>
          <a:prstGeom prst="rect">
            <a:avLst/>
          </a:prstGeom>
          <a:solidFill>
            <a:schemeClr val="tx1">
              <a:alpha val="8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Modlil se za obrácení svých rodičů, kteří se chtěli rozvést. 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95" y="822214"/>
            <a:ext cx="3130481" cy="4179354"/>
          </a:xfrm>
          <a:prstGeom prst="rect">
            <a:avLst/>
          </a:prstGeom>
        </p:spPr>
      </p:pic>
      <p:sp>
        <p:nvSpPr>
          <p:cNvPr id="19" name="Zástupný symbol pro text 3"/>
          <p:cNvSpPr txBox="1">
            <a:spLocks/>
          </p:cNvSpPr>
          <p:nvPr/>
        </p:nvSpPr>
        <p:spPr>
          <a:xfrm>
            <a:off x="7363893" y="1383159"/>
            <a:ext cx="4059238" cy="83058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 </a:t>
            </a:r>
            <a:r>
              <a:rPr lang="cs-CZ" sz="2000" b="1" dirty="0" smtClean="0"/>
              <a:t>Rodiče odsuzovali babičky, které sedí každý den v kostele.</a:t>
            </a:r>
            <a:endParaRPr lang="cs-CZ" sz="2000" b="1" dirty="0"/>
          </a:p>
        </p:txBody>
      </p: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1057884" y="503922"/>
            <a:ext cx="4221602" cy="1026298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smtClean="0"/>
              <a:t>Od 13 let každý den přijímal Ježíše ve svatém </a:t>
            </a:r>
            <a:r>
              <a:rPr lang="cs-CZ" b="1" dirty="0" smtClean="0"/>
              <a:t>přijímání. </a:t>
            </a:r>
            <a:endParaRPr lang="cs-CZ" b="1" dirty="0"/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>
          <a:xfrm>
            <a:off x="463165" y="2699780"/>
            <a:ext cx="4770686" cy="88332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Pomáhal chudým spoluobčanům.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463165" y="4396124"/>
            <a:ext cx="4047875" cy="88332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 </a:t>
            </a:r>
            <a:r>
              <a:rPr lang="cs-CZ" b="1" dirty="0"/>
              <a:t>Byl vzorem nevěřící </a:t>
            </a:r>
            <a:r>
              <a:rPr lang="cs-CZ" b="1" dirty="0" smtClean="0"/>
              <a:t>mládeži.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389312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609</TotalTime>
  <Words>128</Words>
  <Application>Microsoft Office PowerPoint</Application>
  <PresentationFormat>Širokoúhlá obrazovka</PresentationFormat>
  <Paragraphs>22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 CENA</vt:lpstr>
      <vt:lpstr>Arabic Typesetting</vt:lpstr>
      <vt:lpstr>Bahnschrift Condensed</vt:lpstr>
      <vt:lpstr>Century Gothic</vt:lpstr>
      <vt:lpstr>Wingdings 3</vt:lpstr>
      <vt:lpstr>Řez</vt:lpstr>
      <vt:lpstr>      Petr G. Frassati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G. Frassati</dc:title>
  <dc:creator>Kobylikova Jana</dc:creator>
  <cp:lastModifiedBy>Orlovska Martina</cp:lastModifiedBy>
  <cp:revision>25</cp:revision>
  <dcterms:created xsi:type="dcterms:W3CDTF">2019-10-14T06:57:59Z</dcterms:created>
  <dcterms:modified xsi:type="dcterms:W3CDTF">2020-01-29T08:56:00Z</dcterms:modified>
</cp:coreProperties>
</file>