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ovska Martina" initials="OM" lastIdx="1" clrIdx="0">
    <p:extLst>
      <p:ext uri="{19B8F6BF-5375-455C-9EA6-DF929625EA0E}">
        <p15:presenceInfo xmlns:p15="http://schemas.microsoft.com/office/powerpoint/2012/main" userId="S-1-5-21-220523388-1614895754-725345543-7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8-12-03T08:54:26.778" v="42" actId="790"/>
      <pc:docMkLst>
        <pc:docMk/>
      </pc:docMkLst>
      <pc:sldChg chg="modNotes">
        <pc:chgData name="Fake Test User" userId="SID-0" providerId="Test" clId="FakeClientId" dt="2018-11-30T06:38:28.888" v="11" actId="790"/>
        <pc:sldMkLst>
          <pc:docMk/>
          <pc:sldMk cId="1756136185" sldId="257"/>
        </pc:sldMkLst>
      </pc:sldChg>
      <pc:sldChg chg="modSp modNotes">
        <pc:chgData name="Fake Test User" userId="SID-0" providerId="Test" clId="FakeClientId" dt="2018-12-03T06:01:12.492" v="37" actId="27636"/>
        <pc:sldMkLst>
          <pc:docMk/>
          <pc:sldMk cId="3432416375" sldId="258"/>
        </pc:sldMkLst>
        <pc:spChg chg="mod">
          <ac:chgData name="Fake Test User" userId="SID-0" providerId="Test" clId="FakeClientId" dt="2018-12-03T06:01:12.492" v="37" actId="27636"/>
          <ac:spMkLst>
            <pc:docMk/>
            <pc:sldMk cId="3432416375" sldId="258"/>
            <ac:spMk id="13" creationId="{00000000-0000-0000-0000-000000000000}"/>
          </ac:spMkLst>
        </pc:spChg>
      </pc:sldChg>
      <pc:sldChg chg="modSp mod modNotes">
        <pc:chgData name="Fake Test User" userId="SID-0" providerId="Test" clId="FakeClientId" dt="2018-11-30T06:38:48.208" v="14" actId="790"/>
        <pc:sldMkLst>
          <pc:docMk/>
          <pc:sldMk cId="1177092903" sldId="259"/>
        </pc:sldMkLst>
        <pc:graphicFrameChg chg="mod">
          <ac:chgData name="Fake Test User" userId="SID-0" providerId="Test" clId="FakeClientId" dt="2018-11-30T06:37:20.236" v="7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8-12-03T08:54:26.778" v="42" actId="790"/>
        <pc:sldMkLst>
          <pc:docMk/>
          <pc:sldMk cId="2448389070" sldId="260"/>
        </pc:sldMkLst>
        <pc:spChg chg="mod">
          <ac:chgData name="Fake Test User" userId="SID-0" providerId="Test" clId="FakeClientId" dt="2018-12-03T08:54:17.216" v="41" actId="790"/>
          <ac:spMkLst>
            <pc:docMk/>
            <pc:sldMk cId="2448389070" sldId="260"/>
            <ac:spMk id="2" creationId="{00000000-0000-0000-0000-000000000000}"/>
          </ac:spMkLst>
        </pc:spChg>
        <pc:spChg chg="mod">
          <ac:chgData name="Fake Test User" userId="SID-0" providerId="Test" clId="FakeClientId" dt="2018-12-03T08:54:17.216" v="41" actId="790"/>
          <ac:spMkLst>
            <pc:docMk/>
            <pc:sldMk cId="2448389070" sldId="260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8-12-03T08:54:26.778" v="42" actId="790"/>
          <ac:graphicFrameMkLst>
            <pc:docMk/>
            <pc:sldMk cId="2448389070" sldId="260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8-12-03T06:01:39.162" v="40" actId="27636"/>
        <pc:sldMkLst>
          <pc:docMk/>
          <pc:sldMk cId="997282786" sldId="261"/>
        </pc:sldMkLst>
        <pc:spChg chg="mod">
          <ac:chgData name="Fake Test User" userId="SID-0" providerId="Test" clId="FakeClientId" dt="2018-12-03T06:01:39.162" v="40" actId="27636"/>
          <ac:spMkLst>
            <pc:docMk/>
            <pc:sldMk cId="997282786" sldId="261"/>
            <ac:spMk id="2" creationId="{00000000-0000-0000-0000-000000000000}"/>
          </ac:spMkLst>
        </pc:spChg>
      </pc:sldChg>
      <pc:sldMasterChg chg="modSp modSldLayout">
        <pc:chgData name="Fake Test User" userId="SID-0" providerId="Test" clId="FakeClientId" dt="2018-11-30T06:40:29.946" v="28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1-30T06:39:58.677" v="17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1-30T06:39:58.677" v="17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1-30T06:39:58.677" v="17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1-30T06:39:58.677" v="17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1-30T06:39:58.677" v="17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1-30T06:40:01.599" v="18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1-30T06:40:01.599" v="18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01.599" v="18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01.599" v="18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01.599" v="18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01.599" v="18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04.333" v="19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1-30T06:40:04.333" v="19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04.333" v="19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04.333" v="19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04.333" v="19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04.333" v="19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07.036" v="20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1-30T06:40:07.036" v="20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07.036" v="20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07.036" v="20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07.036" v="20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07.036" v="20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12.494" v="21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1-30T06:40:12.494" v="21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15.150" v="22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1-30T06:40:15.150" v="22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17.775" v="23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1-30T06:40:17.775" v="23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17.775" v="23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17.775" v="23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17.775" v="23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19.869" v="24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1-30T06:40:19.869" v="24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19.869" v="24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19.869" v="24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22.400" v="25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1-30T06:40:22.400" v="25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24.650" v="26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1-30T06:40:24.650" v="26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27.571" v="27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1-30T06:40:27.571" v="27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27.571" v="27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27.571" v="27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27.571" v="27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27.571" v="27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30T06:40:29.946" v="28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1-30T06:40:29.946" v="28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1-30T06:40:29.946" v="28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1-30T06:40:29.946" v="28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1-30T06:40:29.946" v="28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1-30T06:40:29.946" v="28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10:29:24.33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1D69E3-2105-4BE3-8A7A-A8F228741AAA}" type="datetime1">
              <a:rPr lang="cs-CZ" smtClean="0"/>
              <a:t>15.04.2020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27B97C-D5B4-4374-833E-E42EA10481D2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7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75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E6D74-B030-41C2-B8F6-9CFD29A46FD0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BE52F-D6A8-4535-A7CA-1FFB9210EB30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5C1FA-0921-44A8-8446-4EF988E2C17E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8C1DC6-917F-481D-AF07-2D5F4979E65B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C6BB5-3C88-4502-85F3-83B0B8E55F4E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6F8A4-4CC7-4A7A-BFE6-47013A416C72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CA32A-E7AF-45FF-B68D-1FF8E0CC275C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145D7-9E40-4352-A3FA-9FE056BDE1E1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966B0D-EB77-4B92-8F13-0C313A12E141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03E277-5249-4E8C-B1A9-BC326F695F92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120B6-9C99-43A3-A5C2-FF0B02CF4EC6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0B6106D-2F7B-4D3C-AD69-AACD1E88B0D1}" type="datetime1">
              <a:rPr lang="cs-CZ" noProof="0" smtClean="0"/>
              <a:t>15.04.2020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3772" y="461553"/>
            <a:ext cx="5721531" cy="18004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b="1" dirty="0" smtClean="0"/>
              <a:t>S</a:t>
            </a:r>
            <a:r>
              <a:rPr lang="cs" b="1" dirty="0" smtClean="0"/>
              <a:t>vatý </a:t>
            </a:r>
            <a:br>
              <a:rPr lang="cs" b="1" dirty="0" smtClean="0"/>
            </a:br>
            <a:r>
              <a:rPr lang="cs" b="1" dirty="0" smtClean="0"/>
              <a:t>Dominik Savio</a:t>
            </a:r>
            <a:endParaRPr lang="c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25473" y="3683727"/>
            <a:ext cx="2151017" cy="90569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cs-CZ" b="1" dirty="0" smtClean="0"/>
              <a:t>Jeho vzorem </a:t>
            </a:r>
            <a:r>
              <a:rPr lang="cs" b="1" dirty="0" smtClean="0"/>
              <a:t>byl </a:t>
            </a:r>
          </a:p>
          <a:p>
            <a:pPr algn="ctr" rtl="0"/>
            <a:r>
              <a:rPr lang="cs" b="1" dirty="0" smtClean="0"/>
              <a:t>Jan </a:t>
            </a:r>
            <a:r>
              <a:rPr lang="cs" b="1" dirty="0" smtClean="0"/>
              <a:t>Bosko.</a:t>
            </a:r>
            <a:endParaRPr lang="en-US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67" y="187239"/>
            <a:ext cx="3063172" cy="667076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83772" y="2778034"/>
            <a:ext cx="5617028" cy="1284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cs-CZ" b="1" dirty="0" smtClean="0"/>
              <a:t>Malý Dominik velmi toužil být svatý, svůj životní cíl uskutečnil, i když se dožil jen 15 </a:t>
            </a:r>
            <a:r>
              <a:rPr lang="cs-CZ" b="1" dirty="0" smtClean="0"/>
              <a:t>let.</a:t>
            </a:r>
            <a:endParaRPr lang="en-US" b="1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544284" y="4310744"/>
            <a:ext cx="5961019" cy="1481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Jan Bosko mu dal tento návod na svatost: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Buď </a:t>
            </a:r>
            <a:r>
              <a:rPr lang="cs-CZ" dirty="0" smtClean="0"/>
              <a:t>veselý.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Dávej pozor ve škole, uč se a modli </a:t>
            </a:r>
            <a:r>
              <a:rPr lang="cs-CZ" dirty="0" smtClean="0"/>
              <a:t>se.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Dělej druhým </a:t>
            </a:r>
            <a:r>
              <a:rPr lang="cs-CZ" dirty="0" smtClean="0"/>
              <a:t>dobro.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25049" y="2262050"/>
            <a:ext cx="297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Žil v letech1842-1857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0" y="5441666"/>
            <a:ext cx="12191999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5400" b="1" dirty="0">
                <a:solidFill>
                  <a:schemeClr val="accent4">
                    <a:lumMod val="50000"/>
                  </a:schemeClr>
                </a:solidFill>
              </a:rPr>
              <a:t>Š</a:t>
            </a:r>
            <a:r>
              <a:rPr lang="cs" sz="5400" b="1" dirty="0">
                <a:solidFill>
                  <a:schemeClr val="accent4">
                    <a:lumMod val="50000"/>
                  </a:schemeClr>
                </a:solidFill>
              </a:rPr>
              <a:t>ířil úctu k Matce Boží Panně </a:t>
            </a:r>
            <a:r>
              <a:rPr lang="cs" sz="5400" b="1" dirty="0" smtClean="0">
                <a:solidFill>
                  <a:schemeClr val="accent4">
                    <a:lumMod val="50000"/>
                  </a:schemeClr>
                </a:solidFill>
              </a:rPr>
              <a:t>Marii. 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3834580" y="3184607"/>
            <a:ext cx="4473467" cy="2257059"/>
          </a:xfrm>
        </p:spPr>
        <p:txBody>
          <a:bodyPr rtlCol="0">
            <a:normAutofit/>
          </a:bodyPr>
          <a:lstStyle/>
          <a:p>
            <a:pPr marL="0" lvl="0" indent="0" algn="ctr" rtl="0">
              <a:buNone/>
            </a:pPr>
            <a:r>
              <a:rPr lang="cs" sz="1900" i="1" dirty="0" smtClean="0">
                <a:solidFill>
                  <a:schemeClr val="accent4">
                    <a:lumMod val="50000"/>
                  </a:schemeClr>
                </a:solidFill>
              </a:rPr>
              <a:t>Když se ho ptali,</a:t>
            </a:r>
          </a:p>
          <a:p>
            <a:pPr marL="0" lvl="0" indent="0" algn="ctr" rtl="0">
              <a:buNone/>
            </a:pPr>
            <a:r>
              <a:rPr lang="cs" sz="1900" i="1" dirty="0" smtClean="0">
                <a:solidFill>
                  <a:schemeClr val="accent4">
                    <a:lumMod val="50000"/>
                  </a:schemeClr>
                </a:solidFill>
              </a:rPr>
              <a:t> na co má oči odpovídal:</a:t>
            </a:r>
          </a:p>
          <a:p>
            <a:pPr marL="0" lvl="0" indent="0" algn="ctr" rtl="0">
              <a:buNone/>
            </a:pPr>
            <a:r>
              <a:rPr lang="cs" b="1" i="1" dirty="0" smtClean="0">
                <a:solidFill>
                  <a:schemeClr val="accent4">
                    <a:lumMod val="50000"/>
                  </a:schemeClr>
                </a:solidFill>
              </a:rPr>
              <a:t>„Abych jimi viděl Matku Boží, až mi dá </a:t>
            </a:r>
            <a:r>
              <a:rPr lang="cs" b="1" i="1" dirty="0" smtClean="0">
                <a:solidFill>
                  <a:schemeClr val="accent4">
                    <a:lumMod val="50000"/>
                  </a:schemeClr>
                </a:solidFill>
              </a:rPr>
              <a:t>Bůh </a:t>
            </a:r>
            <a:r>
              <a:rPr lang="cs" b="1" i="1" dirty="0" smtClean="0">
                <a:solidFill>
                  <a:schemeClr val="accent4">
                    <a:lumMod val="50000"/>
                  </a:schemeClr>
                </a:solidFill>
              </a:rPr>
              <a:t>milost vejít do nebe.“</a:t>
            </a:r>
            <a:endParaRPr lang="cs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7" y="309979"/>
            <a:ext cx="3448531" cy="4963218"/>
          </a:xfrm>
          <a:prstGeom prst="rect">
            <a:avLst/>
          </a:prstGeom>
        </p:spPr>
      </p:pic>
      <p:sp>
        <p:nvSpPr>
          <p:cNvPr id="5" name="Zástupný symbol pro obsah 13"/>
          <p:cNvSpPr txBox="1">
            <a:spLocks/>
          </p:cNvSpPr>
          <p:nvPr/>
        </p:nvSpPr>
        <p:spPr>
          <a:xfrm>
            <a:off x="2986447" y="492305"/>
            <a:ext cx="6354167" cy="2427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Dominik </a:t>
            </a:r>
            <a:r>
              <a:rPr lang="cs" b="1" dirty="0">
                <a:solidFill>
                  <a:schemeClr val="accent4">
                    <a:lumMod val="50000"/>
                  </a:schemeClr>
                </a:solidFill>
              </a:rPr>
              <a:t>chtěl </a:t>
            </a: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Bohu stále </a:t>
            </a:r>
            <a:r>
              <a:rPr lang="cs" b="1" dirty="0">
                <a:solidFill>
                  <a:schemeClr val="accent4">
                    <a:lumMod val="50000"/>
                  </a:schemeClr>
                </a:solidFill>
              </a:rPr>
              <a:t>dělat </a:t>
            </a: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radost.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Věděl, že není dobré všechno poslouchat, na všechno se dívat ani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u</a:t>
            </a: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 všeho být.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c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" b="1" dirty="0" smtClean="0">
                <a:solidFill>
                  <a:schemeClr val="accent4">
                    <a:lumMod val="50000"/>
                  </a:schemeClr>
                </a:solidFill>
              </a:rPr>
              <a:t>Proto si dobře si vybíral.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933" y="127563"/>
            <a:ext cx="3276867" cy="4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 rot="1494514">
            <a:off x="4997097" y="3460396"/>
            <a:ext cx="6540137" cy="93966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" dirty="0" smtClean="0"/>
              <a:t/>
            </a:r>
            <a:br>
              <a:rPr lang="cs" dirty="0" smtClean="0"/>
            </a:br>
            <a:r>
              <a:rPr lang="cs" dirty="0" smtClean="0"/>
              <a:t> </a:t>
            </a:r>
            <a:r>
              <a:rPr lang="cs" sz="3100" b="1" dirty="0" smtClean="0"/>
              <a:t>Bůh si přeje, aby byl člověk svatý.</a:t>
            </a:r>
            <a:br>
              <a:rPr lang="cs" sz="3100" b="1" dirty="0" smtClean="0"/>
            </a:br>
            <a:r>
              <a:rPr lang="cs" sz="3100" b="1" dirty="0" smtClean="0"/>
              <a:t>Dominik </a:t>
            </a:r>
            <a:r>
              <a:rPr lang="cs" sz="3100" b="1" dirty="0"/>
              <a:t>toužil po </a:t>
            </a:r>
            <a:r>
              <a:rPr lang="cs" sz="3100" b="1" dirty="0" smtClean="0"/>
              <a:t>tom, co bylo Boží vůlí pro něho, a proto mu Bůh pomáhal.</a:t>
            </a:r>
            <a:r>
              <a:rPr lang="cs" sz="4000" dirty="0" smtClean="0"/>
              <a:t/>
            </a:r>
            <a:br>
              <a:rPr lang="cs" sz="4000" dirty="0" smtClean="0"/>
            </a:br>
            <a:r>
              <a:rPr lang="cs" sz="4000" dirty="0" smtClean="0"/>
              <a:t/>
            </a:r>
            <a:br>
              <a:rPr lang="cs" sz="4000" dirty="0" smtClean="0"/>
            </a:br>
            <a:r>
              <a:rPr lang="cs" dirty="0" smtClean="0"/>
              <a:t/>
            </a:r>
            <a:br>
              <a:rPr lang="cs" dirty="0" smtClean="0"/>
            </a:br>
            <a:r>
              <a:rPr lang="cs" dirty="0" smtClean="0"/>
              <a:t/>
            </a:r>
            <a:br>
              <a:rPr lang="cs" dirty="0" smtClean="0"/>
            </a:br>
            <a:r>
              <a:rPr lang="cs" dirty="0" smtClean="0"/>
              <a:t/>
            </a:r>
            <a:br>
              <a:rPr lang="cs" dirty="0" smtClean="0"/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983" y="724526"/>
            <a:ext cx="3615831" cy="48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8723" y="639026"/>
            <a:ext cx="5728063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Svatá </a:t>
            </a:r>
            <a:br>
              <a:rPr lang="cs-CZ" sz="4800" b="1" dirty="0" smtClean="0"/>
            </a:br>
            <a:r>
              <a:rPr lang="cs-CZ" sz="4800" b="1" dirty="0" smtClean="0"/>
              <a:t>Terezie z </a:t>
            </a:r>
            <a:r>
              <a:rPr lang="cs-CZ" sz="4800" b="1" dirty="0" err="1" smtClean="0"/>
              <a:t>Lisieux</a:t>
            </a:r>
            <a:endParaRPr lang="cs-CZ" sz="4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13" y="241196"/>
            <a:ext cx="3260024" cy="423524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7930" y="2728723"/>
            <a:ext cx="6948421" cy="14901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Byla veselá, ale i tvrdohlavá holčička, která od malička milovala Pána Boha a snažila se mu dělat radost.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10148" y="2174152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1873 - 1897</a:t>
            </a:r>
            <a:endParaRPr lang="cs-CZ" dirty="0"/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725843" y="4396248"/>
            <a:ext cx="7152594" cy="1785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 té, co jí ve 4 letech jí umřela maminka, se stala tichou a často plakala.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I v této těžké chvíli každé ráno odevzdávala svoje srdce Pánu Bohu.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8646713" y="4761481"/>
            <a:ext cx="3337144" cy="10554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cs-CZ" sz="2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íra a láska k Bohu ji posilovaly.</a:t>
            </a:r>
          </a:p>
        </p:txBody>
      </p:sp>
    </p:spTree>
    <p:extLst>
      <p:ext uri="{BB962C8B-B14F-4D97-AF65-F5344CB8AC3E}">
        <p14:creationId xmlns:p14="http://schemas.microsoft.com/office/powerpoint/2010/main" val="364210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5"/>
          <p:cNvSpPr txBox="1">
            <a:spLocks noGrp="1"/>
          </p:cNvSpPr>
          <p:nvPr>
            <p:ph type="subTitle" idx="1"/>
          </p:nvPr>
        </p:nvSpPr>
        <p:spPr>
          <a:xfrm>
            <a:off x="479787" y="1393919"/>
            <a:ext cx="5646693" cy="1252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Přestala se chovat rozmazleně a myslet jenom na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sebe.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29" y="359503"/>
            <a:ext cx="2580043" cy="466272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238597" y="483320"/>
            <a:ext cx="6650578" cy="718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Když jí bylo 14 let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3074896" y="2770202"/>
            <a:ext cx="5569898" cy="1214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Vyprosila u Boha obrácení zločince odsouzeného k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smrti. 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87" y="4164084"/>
            <a:ext cx="6223273" cy="654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Rozhodla se vstoupit do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kláštera.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Zástupný symbol pro obsah 5"/>
          <p:cNvSpPr txBox="1">
            <a:spLocks/>
          </p:cNvSpPr>
          <p:nvPr/>
        </p:nvSpPr>
        <p:spPr>
          <a:xfrm>
            <a:off x="1762299" y="4994648"/>
            <a:ext cx="6724996" cy="1116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 klášteře se modlila za všechny lidi, kteří to potřebovali.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5695" y="279413"/>
            <a:ext cx="5674659" cy="6351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dirty="0" smtClean="0"/>
              <a:t>Když jí bylo 24 let</a:t>
            </a:r>
          </a:p>
        </p:txBody>
      </p:sp>
      <p:pic>
        <p:nvPicPr>
          <p:cNvPr id="1026" name="Picture 2" descr="Image result for terezie z lisi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51" y="175593"/>
            <a:ext cx="44767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92670" y="4580631"/>
            <a:ext cx="5674659" cy="2010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4000" b="1" dirty="0" smtClean="0"/>
              <a:t>Dnes je učitelkou církve a patronkou misií na celém světě.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8247" y="5489889"/>
            <a:ext cx="5462477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Řeholní jméno:</a:t>
            </a:r>
          </a:p>
          <a:p>
            <a:pPr algn="ctr"/>
            <a:r>
              <a:rPr lang="cs-CZ" sz="2800" b="1" dirty="0" smtClean="0"/>
              <a:t>Sestra Terezie od Dítěte Ježíše</a:t>
            </a:r>
            <a:endParaRPr lang="cs-CZ" sz="2800" b="1" dirty="0"/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1746781" y="2607226"/>
            <a:ext cx="5054547" cy="1788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</a:rPr>
              <a:t>Umírá a při tom slibuje, že  se v nebi dál bude přimlouvat za všechny, kdo to budou potřebovat. </a:t>
            </a:r>
            <a:endParaRPr lang="cs-CZ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291538" y="1136830"/>
            <a:ext cx="5070172" cy="1356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</a:rPr>
              <a:t>Měla napsaný životopis, kde píše o své velké lásce k Ježíši a Boží lásce k lidem. </a:t>
            </a:r>
            <a:endParaRPr lang="cs-CZ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8569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ická abstraktní šablona návr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245_TF03460530" id="{A08327DA-8EBD-4116-9E60-0CD92E2F9E52}" vid="{E1294BF0-F901-4FFC-A06B-0002D3065A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melancholickým abstraktním návrhem</Template>
  <TotalTime>825</TotalTime>
  <Words>341</Words>
  <Application>Microsoft Office PowerPoint</Application>
  <PresentationFormat>Širokoúhlá obrazovka</PresentationFormat>
  <Paragraphs>40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Melancholická abstraktní šablona návrhu</vt:lpstr>
      <vt:lpstr>Svatý  Dominik Savio</vt:lpstr>
      <vt:lpstr>Šířil úctu k Matce Boží Panně Marii. </vt:lpstr>
      <vt:lpstr>  Bůh si přeje, aby byl člověk svatý. Dominik toužil po tom, co bylo Boží vůlí pro něho, a proto mu Bůh pomáhal.     </vt:lpstr>
      <vt:lpstr>Svatá  Terezie z Lisieux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Svatý  Dominik Savio</dc:title>
  <dc:creator>Kobylikova Jana</dc:creator>
  <cp:lastModifiedBy>Orlovska Martina</cp:lastModifiedBy>
  <cp:revision>46</cp:revision>
  <dcterms:created xsi:type="dcterms:W3CDTF">2020-02-13T07:53:31Z</dcterms:created>
  <dcterms:modified xsi:type="dcterms:W3CDTF">2020-04-15T13:32:39Z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