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8" r:id="rId3"/>
    <p:sldId id="260" r:id="rId4"/>
    <p:sldId id="261" r:id="rId5"/>
    <p:sldId id="264" r:id="rId6"/>
    <p:sldId id="267" r:id="rId7"/>
    <p:sldId id="265" r:id="rId8"/>
    <p:sldId id="266" r:id="rId9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115" d="100"/>
          <a:sy n="115" d="100"/>
        </p:scale>
        <p:origin x="264" y="10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74F8168-6940-4498-8E04-C6A27CB5A10A}" type="datetime1">
              <a:rPr lang="cs-CZ" smtClean="0"/>
              <a:t>06.04.2020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83416FA-66DF-442E-993A-1774E921026B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35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01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60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6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37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52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320A639-9938-4FD1-9428-CD141E1E6535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240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E1C90A-5EF5-4EF3-981D-915DAB2BC23D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BDA5E-83B7-48ED-809C-BAF436BF3AA9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D42E6C-6D65-4FA3-871C-814FE4803F8D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D06266-AEA3-4CA7-BC21-260C8625C3CA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B76037-A052-4FE6-98FC-CC5E3194043F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A57E11-5347-4A6D-8354-A4754D29BE63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D5434-F838-4DD4-A17B-1CB1A1850D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89B551-4AB5-4FC4-8C60-3623E2AD02B2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58EB1F-3FDD-4197-8AA8-1A87331CD4A7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AFBD22-12FB-4106-90ED-2079E3E7716E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D5434-F838-4DD4-A17B-1CB1A1850D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E71AE2-6789-4AD2-B0D1-A06E9BFF13B1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D5434-F838-4DD4-A17B-1CB1A1850DF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sz="240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924ACDD-A637-45C0-9E18-C38FC22323C7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B1E0BEF7-DBBC-4554-AB4A-87C4ED77B361}" type="datetime1">
              <a:rPr lang="cs-CZ" smtClean="0"/>
              <a:pPr/>
              <a:t>06.04.2020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E5FD5434-F838-4DD4-A17B-1CB1A1850DF4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7788" y="2204864"/>
            <a:ext cx="4896544" cy="2880320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cs-CZ" sz="3200" b="1" dirty="0" smtClean="0"/>
              <a:t>učedníci spolu s Marií </a:t>
            </a:r>
          </a:p>
          <a:p>
            <a:pPr rtl="0">
              <a:lnSpc>
                <a:spcPct val="150000"/>
              </a:lnSpc>
            </a:pPr>
            <a:r>
              <a:rPr lang="cs-CZ" sz="3200" b="1" dirty="0" smtClean="0"/>
              <a:t>o letnicích zakusili</a:t>
            </a:r>
          </a:p>
          <a:p>
            <a:pPr rtl="0">
              <a:lnSpc>
                <a:spcPct val="150000"/>
              </a:lnSpc>
            </a:pPr>
            <a:r>
              <a:rPr lang="cs-CZ" sz="3200" b="1" dirty="0" smtClean="0"/>
              <a:t> vylití Ducha Svatého.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6" y="188640"/>
            <a:ext cx="6306492" cy="688176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61764" y="357645"/>
            <a:ext cx="7203976" cy="1127139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121899" tIns="60949" rIns="121899" bIns="60949" rtlCol="0" anchor="ctr" anchorCtr="0">
            <a:normAutofit/>
          </a:bodyPr>
          <a:lstStyle>
            <a:lvl1pPr algn="ctr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 cap="all" normalizeH="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smtClean="0"/>
              <a:t>DaRY DUCHA SVATÉHO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7 Darů ducha svatého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Podnadpis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16631"/>
            <a:ext cx="10081120" cy="6724029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2564903"/>
            <a:ext cx="12188825" cy="1855797"/>
          </a:xfrm>
          <a:prstGeom prst="rect">
            <a:avLst/>
          </a:prstGeom>
          <a:effectLst/>
        </p:spPr>
        <p:txBody>
          <a:bodyPr vert="horz" lIns="121899" tIns="60949" rIns="121899" bIns="60949" rtlCol="0" anchor="ctr" anchorCtr="0">
            <a:normAutofit/>
          </a:bodyPr>
          <a:lstStyle>
            <a:lvl1pPr algn="ctr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 cap="all" normalizeH="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 smtClean="0"/>
              <a:t>Duch svatý přináší  7 Darů 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0277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765820" y="1700808"/>
            <a:ext cx="10360501" cy="5005041"/>
          </a:xfrm>
        </p:spPr>
        <p:txBody>
          <a:bodyPr rtlCol="0">
            <a:normAutofit fontScale="47500" lnSpcReduction="20000"/>
          </a:bodyPr>
          <a:lstStyle/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MOUDROST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ROZUM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RADA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SÍLA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UMĚNÍ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ZBOŽNOST</a:t>
            </a:r>
          </a:p>
          <a:p>
            <a:pPr marL="1371600" lvl="0" indent="-1371600">
              <a:buFont typeface="+mj-lt"/>
              <a:buAutoNum type="arabicPeriod"/>
            </a:pPr>
            <a:r>
              <a:rPr lang="cs-CZ" sz="9000" b="1" dirty="0" smtClean="0"/>
              <a:t>BÁZEŇ BOŽÍ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</p:txBody>
      </p:sp>
      <p:sp>
        <p:nvSpPr>
          <p:cNvPr id="7" name="Zástupný symbol pro obsah 13"/>
          <p:cNvSpPr txBox="1">
            <a:spLocks/>
          </p:cNvSpPr>
          <p:nvPr/>
        </p:nvSpPr>
        <p:spPr>
          <a:xfrm>
            <a:off x="837828" y="548680"/>
            <a:ext cx="10360501" cy="500504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600" b="1" dirty="0" smtClean="0"/>
              <a:t>DARY DUCHA SVATÉHO</a:t>
            </a:r>
            <a:endParaRPr lang="cs-CZ" sz="66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88" y="1628800"/>
            <a:ext cx="3303717" cy="46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909836" y="764704"/>
            <a:ext cx="10360501" cy="864096"/>
          </a:xfrm>
        </p:spPr>
        <p:txBody>
          <a:bodyPr rtlCol="0">
            <a:normAutofit/>
          </a:bodyPr>
          <a:lstStyle/>
          <a:p>
            <a:pPr algn="ctr" rtl="0"/>
            <a:r>
              <a:rPr lang="cs-CZ" b="1" dirty="0"/>
              <a:t>Moudrost a rozum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65551" y="2852936"/>
            <a:ext cx="10004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oznat, </a:t>
            </a:r>
            <a:r>
              <a:rPr lang="cs-CZ" dirty="0"/>
              <a:t>jak je Bůh moudrý a laskavý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Poznat, </a:t>
            </a:r>
            <a:r>
              <a:rPr lang="cs-CZ" dirty="0"/>
              <a:t>co je </a:t>
            </a:r>
            <a:r>
              <a:rPr lang="cs-CZ" dirty="0" smtClean="0"/>
              <a:t>důležité, </a:t>
            </a:r>
            <a:r>
              <a:rPr lang="cs-CZ" dirty="0"/>
              <a:t>a podle toho správně uspořádat  čas</a:t>
            </a:r>
          </a:p>
          <a:p>
            <a:r>
              <a:rPr lang="cs-CZ" dirty="0"/>
              <a:t>  	(na modlitbu, </a:t>
            </a:r>
            <a:r>
              <a:rPr lang="cs-CZ" dirty="0" smtClean="0"/>
              <a:t>Bibli, </a:t>
            </a:r>
            <a:r>
              <a:rPr lang="cs-CZ" dirty="0"/>
              <a:t>rodinu, přátele)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pochopit </a:t>
            </a:r>
            <a:r>
              <a:rPr lang="cs-CZ" dirty="0" smtClean="0"/>
              <a:t>a </a:t>
            </a:r>
            <a:r>
              <a:rPr lang="cs-CZ" dirty="0"/>
              <a:t>přijmout Boží vůli </a:t>
            </a:r>
          </a:p>
        </p:txBody>
      </p:sp>
      <p:sp>
        <p:nvSpPr>
          <p:cNvPr id="9" name="Nadpis 1" title="Rozložení nadpisu a obsahu s grafem"/>
          <p:cNvSpPr txBox="1">
            <a:spLocks/>
          </p:cNvSpPr>
          <p:nvPr/>
        </p:nvSpPr>
        <p:spPr>
          <a:xfrm>
            <a:off x="765820" y="1556792"/>
            <a:ext cx="10360501" cy="864096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dirty="0" smtClean="0"/>
              <a:t>pomáhá</a:t>
            </a:r>
            <a:endParaRPr lang="cs-CZ" cap="non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820" y="277125"/>
            <a:ext cx="2741761" cy="21437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4941168"/>
            <a:ext cx="5473281" cy="14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909836" y="764704"/>
            <a:ext cx="10360501" cy="864096"/>
          </a:xfrm>
        </p:spPr>
        <p:txBody>
          <a:bodyPr rtlCol="0"/>
          <a:lstStyle/>
          <a:p>
            <a:pPr algn="ctr" rtl="0"/>
            <a:r>
              <a:rPr lang="cs-CZ" b="1" dirty="0" smtClean="0"/>
              <a:t>Rada a síla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1062425" y="2938519"/>
            <a:ext cx="10990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odvahu </a:t>
            </a:r>
            <a:r>
              <a:rPr lang="cs-CZ" dirty="0" smtClean="0"/>
              <a:t>k </a:t>
            </a:r>
            <a:r>
              <a:rPr lang="cs-CZ" dirty="0"/>
              <a:t>uskutečňování Boží vůle v životě </a:t>
            </a:r>
            <a:r>
              <a:rPr lang="cs-CZ" dirty="0" smtClean="0"/>
              <a:t>(doma</a:t>
            </a:r>
            <a:r>
              <a:rPr lang="cs-CZ" dirty="0"/>
              <a:t>, ve škole, v církvi)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sílu vytrvat ve víře a hlásat Boží Slovo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schopnost správně se rozhodovat – co dělat a čeho se vyvarovat, </a:t>
            </a:r>
          </a:p>
          <a:p>
            <a:pPr lvl="0"/>
            <a:r>
              <a:rPr lang="cs-CZ" dirty="0"/>
              <a:t>    co říct a co 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schopnost povzbuzovat podle Božího slova</a:t>
            </a:r>
          </a:p>
        </p:txBody>
      </p:sp>
      <p:sp>
        <p:nvSpPr>
          <p:cNvPr id="9" name="Nadpis 1" title="Rozložení nadpisu a obsahu s grafem"/>
          <p:cNvSpPr txBox="1">
            <a:spLocks/>
          </p:cNvSpPr>
          <p:nvPr/>
        </p:nvSpPr>
        <p:spPr>
          <a:xfrm>
            <a:off x="693812" y="1772816"/>
            <a:ext cx="10360501" cy="864096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cap="none" dirty="0">
                <a:solidFill>
                  <a:prstClr val="white"/>
                </a:solidFill>
                <a:latin typeface="Century Gothic" panose="020B0502020202020204"/>
              </a:rPr>
              <a:t>d</a:t>
            </a:r>
            <a:r>
              <a:rPr lang="cs-CZ" cap="none" dirty="0" smtClean="0">
                <a:solidFill>
                  <a:prstClr val="white"/>
                </a:solidFill>
                <a:latin typeface="Century Gothic" panose="020B0502020202020204"/>
              </a:rPr>
              <a:t>ává  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188640"/>
            <a:ext cx="2687382" cy="27498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5121596"/>
            <a:ext cx="6224132" cy="13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909836" y="764704"/>
            <a:ext cx="10360501" cy="864096"/>
          </a:xfrm>
        </p:spPr>
        <p:txBody>
          <a:bodyPr rtlCol="0"/>
          <a:lstStyle/>
          <a:p>
            <a:pPr algn="ctr" rtl="0"/>
            <a:r>
              <a:rPr lang="cs-CZ" b="1" dirty="0" smtClean="0"/>
              <a:t>umění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574132" y="2844105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umět </a:t>
            </a:r>
            <a:r>
              <a:rPr lang="cs-CZ" dirty="0"/>
              <a:t>žít podle Boží </a:t>
            </a:r>
            <a:r>
              <a:rPr lang="cs-CZ" dirty="0" smtClean="0"/>
              <a:t>vůle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umět </a:t>
            </a:r>
            <a:r>
              <a:rPr lang="cs-CZ" dirty="0"/>
              <a:t>se </a:t>
            </a:r>
            <a:r>
              <a:rPr lang="cs-CZ" dirty="0" smtClean="0"/>
              <a:t>modlit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umět </a:t>
            </a:r>
            <a:r>
              <a:rPr lang="cs-CZ" dirty="0"/>
              <a:t>vycházet s druhými </a:t>
            </a:r>
          </a:p>
        </p:txBody>
      </p:sp>
      <p:sp>
        <p:nvSpPr>
          <p:cNvPr id="9" name="Nadpis 1" title="Rozložení nadpisu a obsahu s grafem"/>
          <p:cNvSpPr txBox="1">
            <a:spLocks/>
          </p:cNvSpPr>
          <p:nvPr/>
        </p:nvSpPr>
        <p:spPr>
          <a:xfrm>
            <a:off x="765820" y="1916831"/>
            <a:ext cx="10360501" cy="633569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 lnSpcReduction="10000"/>
          </a:bodyPr>
          <a:lstStyle>
            <a:lvl1pPr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cap="none" dirty="0" smtClean="0"/>
              <a:t>učí</a:t>
            </a:r>
            <a:endParaRPr lang="cs-CZ" cap="none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6" y="5085184"/>
            <a:ext cx="6224555" cy="13107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080" y="150376"/>
            <a:ext cx="1871855" cy="32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909836" y="764704"/>
            <a:ext cx="10360501" cy="864096"/>
          </a:xfrm>
        </p:spPr>
        <p:txBody>
          <a:bodyPr rtlCol="0"/>
          <a:lstStyle/>
          <a:p>
            <a:pPr algn="ctr" rtl="0"/>
            <a:r>
              <a:rPr lang="cs-CZ" b="1" dirty="0" smtClean="0"/>
              <a:t>Zbožnost a Bázeň Boží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765820" y="3127255"/>
            <a:ext cx="10990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úctu </a:t>
            </a:r>
            <a:r>
              <a:rPr lang="cs-CZ" dirty="0"/>
              <a:t>a hlubší poznání Boha Otce - Ježíše Krista - Ducha </a:t>
            </a:r>
            <a:r>
              <a:rPr lang="cs-CZ" dirty="0" smtClean="0"/>
              <a:t>Svatého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 smtClean="0"/>
              <a:t>porozumění </a:t>
            </a:r>
            <a:r>
              <a:rPr lang="cs-CZ" dirty="0"/>
              <a:t>Božímu </a:t>
            </a:r>
            <a:r>
              <a:rPr lang="cs-CZ" dirty="0" smtClean="0"/>
              <a:t>Slovu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radost z modlitby, ze mše </a:t>
            </a:r>
            <a:r>
              <a:rPr lang="cs-CZ" dirty="0" smtClean="0"/>
              <a:t>svaté, </a:t>
            </a:r>
            <a:r>
              <a:rPr lang="cs-CZ" dirty="0"/>
              <a:t>z Boží lásky a </a:t>
            </a:r>
            <a:r>
              <a:rPr lang="cs-CZ" dirty="0" smtClean="0"/>
              <a:t>dobroty</a:t>
            </a:r>
            <a:endParaRPr lang="cs-CZ" dirty="0"/>
          </a:p>
        </p:txBody>
      </p:sp>
      <p:sp>
        <p:nvSpPr>
          <p:cNvPr id="9" name="Nadpis 1" title="Rozložení nadpisu a obsahu s grafem"/>
          <p:cNvSpPr txBox="1">
            <a:spLocks/>
          </p:cNvSpPr>
          <p:nvPr/>
        </p:nvSpPr>
        <p:spPr>
          <a:xfrm>
            <a:off x="693812" y="1772816"/>
            <a:ext cx="10360501" cy="685592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dává 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732" y="288711"/>
            <a:ext cx="3003074" cy="24714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72" y="5028140"/>
            <a:ext cx="622455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0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1420125"/>
            <a:ext cx="5256584" cy="3747332"/>
          </a:xfrm>
          <a:prstGeom prst="rect">
            <a:avLst/>
          </a:prstGeom>
        </p:spPr>
      </p:pic>
      <p:sp>
        <p:nvSpPr>
          <p:cNvPr id="2" name="Nadpis 1" title="Rozložení nadpisu a obsahu s grafem"/>
          <p:cNvSpPr>
            <a:spLocks noGrp="1"/>
          </p:cNvSpPr>
          <p:nvPr>
            <p:ph type="title"/>
          </p:nvPr>
        </p:nvSpPr>
        <p:spPr>
          <a:xfrm>
            <a:off x="-1" y="4869160"/>
            <a:ext cx="12188825" cy="1872208"/>
          </a:xfrm>
        </p:spPr>
        <p:txBody>
          <a:bodyPr rtlCol="0">
            <a:noAutofit/>
          </a:bodyPr>
          <a:lstStyle/>
          <a:p>
            <a:pPr algn="ctr"/>
            <a:r>
              <a:rPr lang="cs-CZ" sz="3500" b="1" cap="none" dirty="0" smtClean="0"/>
              <a:t>…..</a:t>
            </a:r>
            <a:r>
              <a:rPr lang="cs-CZ" sz="4800" b="1" cap="none" dirty="0" smtClean="0"/>
              <a:t>rač nás, v tebe </a:t>
            </a:r>
            <a:r>
              <a:rPr lang="cs-CZ" sz="4800" b="1" cap="none" dirty="0" smtClean="0"/>
              <a:t>věřící, </a:t>
            </a:r>
            <a:r>
              <a:rPr lang="cs-CZ" sz="4800" b="1" cap="none" dirty="0" smtClean="0"/>
              <a:t>vroucně tebe prosící sedmi dary podělit.</a:t>
            </a:r>
            <a:endParaRPr lang="cs-CZ" sz="4800" b="1" cap="none" dirty="0"/>
          </a:p>
        </p:txBody>
      </p:sp>
      <p:sp>
        <p:nvSpPr>
          <p:cNvPr id="7" name="Obdélník 6"/>
          <p:cNvSpPr/>
          <p:nvPr/>
        </p:nvSpPr>
        <p:spPr>
          <a:xfrm>
            <a:off x="594607" y="2636912"/>
            <a:ext cx="10990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-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Nadpis 1" title="Rozložení nadpisu a obsahu s grafem"/>
          <p:cNvSpPr txBox="1">
            <a:spLocks/>
          </p:cNvSpPr>
          <p:nvPr/>
        </p:nvSpPr>
        <p:spPr>
          <a:xfrm>
            <a:off x="909836" y="1484784"/>
            <a:ext cx="10360501" cy="864096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>
            <a:lvl1pPr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16418" y="24880"/>
            <a:ext cx="714733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cs-CZ" sz="8800" b="1" dirty="0"/>
              <a:t>Duchu Svatý </a:t>
            </a:r>
            <a:endParaRPr lang="cs-CZ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34498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s karmínovou krajinou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74_TF03460512_TF03460512.potx" id="{7E8EA34F-3114-4C53-A9D7-03AC552AD836}" vid="{B55F13BC-E916-47DE-A44B-815EF5472262}"/>
    </a:ext>
  </a:extLst>
</a:theme>
</file>

<file path=ppt/theme/theme2.xml><?xml version="1.0" encoding="utf-8"?>
<a:theme xmlns:a="http://schemas.openxmlformats.org/drawingml/2006/main" name="Motiv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204</Words>
  <Application>Microsoft Office PowerPoint</Application>
  <PresentationFormat>Vlastní</PresentationFormat>
  <Paragraphs>49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Cambria</vt:lpstr>
      <vt:lpstr>Century Gothic</vt:lpstr>
      <vt:lpstr>Open Sans</vt:lpstr>
      <vt:lpstr>Šablona návrhu s karmínovou krajinou</vt:lpstr>
      <vt:lpstr>Prezentace aplikace PowerPoint</vt:lpstr>
      <vt:lpstr>7 Darů ducha svatého</vt:lpstr>
      <vt:lpstr>Prezentace aplikace PowerPoint</vt:lpstr>
      <vt:lpstr>Moudrost a rozum</vt:lpstr>
      <vt:lpstr>Rada a síla</vt:lpstr>
      <vt:lpstr>umění</vt:lpstr>
      <vt:lpstr>Zbožnost a Bázeň Boží</vt:lpstr>
      <vt:lpstr>…..rač nás, v tebe věřící, vroucně tebe prosící sedmi dary podělit.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Kobylikova Jana</dc:creator>
  <cp:lastModifiedBy>Orlovska Martina</cp:lastModifiedBy>
  <cp:revision>35</cp:revision>
  <dcterms:created xsi:type="dcterms:W3CDTF">2020-01-15T07:18:02Z</dcterms:created>
  <dcterms:modified xsi:type="dcterms:W3CDTF">2020-04-06T08:30:35Z</dcterms:modified>
</cp:coreProperties>
</file>