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81" r:id="rId3"/>
    <p:sldId id="280" r:id="rId4"/>
    <p:sldId id="272" r:id="rId5"/>
    <p:sldId id="271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41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F06C39-52FD-4A84-B255-62993B9729C5}" type="datetime1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4E47A4-6762-427E-823E-D15D87CF8901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97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35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14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0F896-2391-43BB-A676-C511D8B1C63E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A1861D-1D73-47BD-8737-E1B4D5A379FA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F7547E-CD20-447F-A896-636A7955E7DD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3F4BA-23A2-46F1-BED9-D93468C66627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8FBCD-A069-4B25-811B-3F40C00909C5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98ABC-11E6-4176-B914-21F9EE225035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lét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podzim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pro zimu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0" name="Obdélník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305E21-3B3F-4E0C-9DED-67F1E0F630AA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0DC33-4447-4762-8938-984B6C9B5287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7" name="Obdélník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4E6E2-C267-45B4-A106-E1AFCC7F0B50}" type="datetime1">
              <a:rPr lang="cs-CZ" noProof="0" smtClean="0"/>
              <a:t>16.03.2020</a:t>
            </a:fld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E4C1554-D63E-4F25-B619-F5B83AB648C6}" type="datetime1">
              <a:rPr lang="cs-CZ" noProof="0" smtClean="0"/>
              <a:t>16.03.2020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levizeseznam.cz/video/vylety-do-minulosti/svatoreceni-anezky-ceske-12-listopad-1989-639887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6623" y="1346927"/>
            <a:ext cx="5760720" cy="1828800"/>
          </a:xfrm>
        </p:spPr>
        <p:txBody>
          <a:bodyPr rtlCol="0">
            <a:normAutofit/>
          </a:bodyPr>
          <a:lstStyle/>
          <a:p>
            <a:r>
              <a:rPr lang="cs-CZ" dirty="0"/>
              <a:t>Svatá </a:t>
            </a:r>
            <a:br>
              <a:rPr lang="cs-CZ" dirty="0"/>
            </a:br>
            <a:r>
              <a:rPr lang="cs-CZ" dirty="0"/>
              <a:t>ANEŽKA </a:t>
            </a:r>
            <a:r>
              <a:rPr lang="cs-CZ" dirty="0" smtClean="0"/>
              <a:t>ČESKÁ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383176"/>
            <a:ext cx="3740580" cy="46768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95793" y="4615543"/>
            <a:ext cx="12287793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Královská dcera </a:t>
            </a:r>
          </a:p>
          <a:p>
            <a:pPr algn="ctr"/>
            <a:r>
              <a:rPr lang="cs-CZ" sz="3600" dirty="0" smtClean="0"/>
              <a:t>rozhodla se pro Ježíše - krále nebeského království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340" y="1600041"/>
            <a:ext cx="5499069" cy="365791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4" y="1378809"/>
            <a:ext cx="6474513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162440" y="906771"/>
            <a:ext cx="6061167" cy="56072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Anežka měla v Durynsku sestřenici,              která po vzoru sv. Františka z </a:t>
            </a:r>
            <a:r>
              <a:rPr lang="cs-CZ" dirty="0" err="1" smtClean="0"/>
              <a:t>Assiisi</a:t>
            </a:r>
            <a:r>
              <a:rPr lang="cs-CZ" dirty="0" smtClean="0"/>
              <a:t> prodala své šperky a šaty, aby mohla postavit špitál                              pro nemocné.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Anežka obdivovala Alžbětinu odvahu,                 a když se  dozvěděla víc o životě                Františka,                                                                 který z lásky k Pánu Ježíši                                   změnil svůj život,                                           zahořela touhou stát se řeholnicí                       a modlila se za to.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90" y="736442"/>
            <a:ext cx="3621338" cy="46028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17" y="1176727"/>
            <a:ext cx="3371380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55" y="825894"/>
            <a:ext cx="4370790" cy="571244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263" y="1346612"/>
            <a:ext cx="5268943" cy="4671012"/>
          </a:xfrm>
        </p:spPr>
        <p:txBody>
          <a:bodyPr>
            <a:normAutofit/>
          </a:bodyPr>
          <a:lstStyle/>
          <a:p>
            <a:r>
              <a:rPr lang="cs-CZ" dirty="0" smtClean="0"/>
              <a:t>Ježíš dal Anežce tolik lásky, že celý život zasvětila jemu a péči o nemocné.</a:t>
            </a:r>
          </a:p>
          <a:p>
            <a:r>
              <a:rPr lang="cs-CZ" dirty="0"/>
              <a:t>Ze svého věna nechala postavit špitál </a:t>
            </a:r>
            <a:r>
              <a:rPr lang="cs-CZ" dirty="0" smtClean="0"/>
              <a:t>pro </a:t>
            </a:r>
            <a:r>
              <a:rPr lang="cs-CZ" dirty="0"/>
              <a:t>chudé a nemocné </a:t>
            </a:r>
            <a:r>
              <a:rPr lang="cs-CZ" dirty="0" smtClean="0"/>
              <a:t>lidi. Se </a:t>
            </a:r>
            <a:r>
              <a:rPr lang="cs-CZ" dirty="0"/>
              <a:t>svým bratrem založila Řád křížovníků </a:t>
            </a:r>
            <a:r>
              <a:rPr lang="cs-CZ" dirty="0" smtClean="0"/>
              <a:t>                    s </a:t>
            </a:r>
            <a:r>
              <a:rPr lang="cs-CZ" dirty="0"/>
              <a:t>červenou </a:t>
            </a:r>
            <a:r>
              <a:rPr lang="cs-CZ" dirty="0" smtClean="0"/>
              <a:t>hvězdou, dodnes je to jediný </a:t>
            </a:r>
            <a:r>
              <a:rPr lang="cs-CZ" dirty="0"/>
              <a:t>mužský řád, který byl založen </a:t>
            </a:r>
            <a:r>
              <a:rPr lang="cs-CZ" dirty="0" smtClean="0"/>
              <a:t>české zemi.</a:t>
            </a:r>
            <a:endParaRPr lang="cs-CZ" dirty="0"/>
          </a:p>
          <a:p>
            <a:r>
              <a:rPr lang="cs-CZ" dirty="0" smtClean="0"/>
              <a:t>Nechala postavit kláštery. </a:t>
            </a:r>
          </a:p>
          <a:p>
            <a:r>
              <a:rPr lang="cs-CZ" dirty="0" smtClean="0"/>
              <a:t>Sama do jednoho vstoupila a stala se jeho představenou. </a:t>
            </a:r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794248"/>
            <a:ext cx="4370790" cy="571244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0" y="2057400"/>
            <a:ext cx="4650377" cy="4448436"/>
          </a:xfrm>
        </p:spPr>
        <p:txBody>
          <a:bodyPr rtlCol="0">
            <a:normAutofit/>
          </a:bodyPr>
          <a:lstStyle/>
          <a:p>
            <a:r>
              <a:rPr lang="cs-CZ" dirty="0" smtClean="0"/>
              <a:t>Lidé považovali Anežku za svatou už </a:t>
            </a:r>
            <a:r>
              <a:rPr lang="cs-CZ" dirty="0"/>
              <a:t>za </a:t>
            </a:r>
            <a:r>
              <a:rPr lang="cs-CZ" dirty="0" smtClean="0"/>
              <a:t>jejího života.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Svatořečena </a:t>
            </a:r>
            <a:r>
              <a:rPr lang="cs-CZ" dirty="0"/>
              <a:t>byla 12. listopadu </a:t>
            </a:r>
            <a:r>
              <a:rPr lang="cs-CZ" dirty="0" smtClean="0"/>
              <a:t>1989, 700 let po své smrti, papežem Janem Pavlem II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sz="1400" dirty="0"/>
              <a:t>Dokument os Anežce české  (5:23 minut) </a:t>
            </a:r>
            <a:r>
              <a:rPr lang="cs-CZ" sz="1400" dirty="0">
                <a:hlinkClick r:id="rId4"/>
              </a:rPr>
              <a:t>https://www.televizeseznam.cz/video/vylety-do-minulosti/svatoreceni-anezky-ceske-12-listopad-1989-63988706</a:t>
            </a:r>
            <a:endParaRPr lang="cs-CZ" sz="14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Čtyři roční období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90_TF04001541.potx" id="{D2BD68C6-B3DF-458F-9600-E6E79699462E}" vid="{830B0593-3475-45DF-94CD-5F579280FFBD}"/>
    </a:ext>
  </a:extLst>
</a:theme>
</file>

<file path=ppt/theme/theme2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Oslava čtyř ročních období</Template>
  <TotalTime>662</TotalTime>
  <Words>183</Words>
  <Application>Microsoft Office PowerPoint</Application>
  <PresentationFormat>Širokoúhlá obrazovka</PresentationFormat>
  <Paragraphs>19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</vt:lpstr>
      <vt:lpstr>Čtyři roční období 16:9</vt:lpstr>
      <vt:lpstr>Svatá  ANEŽKA ČESKÁ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záhlaví oddílu</dc:title>
  <dc:creator>Kobylikova Jana</dc:creator>
  <cp:lastModifiedBy>Morcinek Ondrej</cp:lastModifiedBy>
  <cp:revision>30</cp:revision>
  <dcterms:created xsi:type="dcterms:W3CDTF">2020-03-04T06:47:21Z</dcterms:created>
  <dcterms:modified xsi:type="dcterms:W3CDTF">2020-03-16T10:57:20Z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