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909900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2920" y="4646880"/>
            <a:ext cx="909900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292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6564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9480" y="182880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56040" y="182880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2920" y="464688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9480" y="464688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56040" y="464688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2920" y="1828800"/>
            <a:ext cx="9099000" cy="539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cs-CZ" sz="4000" spc="-1" strike="noStrike">
              <a:solidFill>
                <a:srgbClr val="04617b"/>
              </a:solidFill>
              <a:latin typeface="Source Sans Pro Black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909900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cs-CZ" sz="4000" spc="-1" strike="noStrike">
              <a:solidFill>
                <a:srgbClr val="04617b"/>
              </a:solidFill>
              <a:latin typeface="Source Sans Pro Black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292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2920" y="1828800"/>
            <a:ext cx="9099000" cy="539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cs-CZ" sz="4000" spc="-1" strike="noStrike">
              <a:solidFill>
                <a:srgbClr val="04617b"/>
              </a:solidFill>
              <a:latin typeface="Source Sans Pro Black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6564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2920" y="4646880"/>
            <a:ext cx="909900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909900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2920" y="4646880"/>
            <a:ext cx="909900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292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6564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9480" y="182880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56040" y="182880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2920" y="464688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9480" y="464688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56040" y="464688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02920" y="1828800"/>
            <a:ext cx="9099000" cy="539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cs-CZ" sz="4000" spc="-1" strike="noStrike">
              <a:solidFill>
                <a:srgbClr val="04617b"/>
              </a:solidFill>
              <a:latin typeface="Source Sans Pro Black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909900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909900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cs-CZ" sz="4000" spc="-1" strike="noStrike">
              <a:solidFill>
                <a:srgbClr val="04617b"/>
              </a:solidFill>
              <a:latin typeface="Source Sans Pro Black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292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6564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02920" y="4646880"/>
            <a:ext cx="909900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909900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2920" y="4646880"/>
            <a:ext cx="909900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0292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16564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579480" y="182880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656040" y="182880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02920" y="464688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579480" y="464688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656040" y="4646880"/>
            <a:ext cx="292968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292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cs-CZ" sz="4000" spc="-1" strike="noStrike">
              <a:solidFill>
                <a:srgbClr val="04617b"/>
              </a:solidFill>
              <a:latin typeface="Source Sans Pro Blac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292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65640" y="464688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/>
          </a:bodyPr>
          <a:p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65640" y="1828800"/>
            <a:ext cx="444024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2920" y="4646880"/>
            <a:ext cx="9099000" cy="2573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Source Sans Pr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73040" y="688716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416040" y="6887160"/>
            <a:ext cx="319464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7196040" y="688716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D7B07DCE-5DB5-4730-BAEB-2880C51B7110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60800" y="301320"/>
            <a:ext cx="9071640" cy="445356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00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64400" y="5216400"/>
            <a:ext cx="906444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3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3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5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7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3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3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3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2920" y="121320"/>
            <a:ext cx="9071640" cy="1262160"/>
          </a:xfrm>
          <a:prstGeom prst="rect">
            <a:avLst/>
          </a:prstGeom>
        </p:spPr>
        <p:txBody>
          <a:bodyPr lIns="0" rIns="0" tIns="0" bIns="0" anchor="b">
            <a:normAutofit fontScale="52000"/>
          </a:bodyPr>
          <a:p>
            <a:r>
              <a:rPr b="0" lang="cs-CZ" sz="6000" spc="-1" strike="noStrike">
                <a:solidFill>
                  <a:srgbClr val="ffffff"/>
                </a:solidFill>
                <a:latin typeface="Source Sans Pro Light"/>
              </a:rPr>
              <a:t>Klikněte pro úpravu formátu textu nadpisu</a:t>
            </a:r>
            <a:endParaRPr b="0" lang="cs-CZ" sz="6000" spc="-1" strike="noStrike">
              <a:solidFill>
                <a:srgbClr val="ffffff"/>
              </a:solidFill>
              <a:latin typeface="Source Sans Pro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2920" y="1920240"/>
            <a:ext cx="9021960" cy="466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09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Source Sans Pro"/>
              </a:rPr>
              <a:t>Klikněte pro úpravu formátu textu osnovy</a:t>
            </a:r>
            <a:endParaRPr b="0" lang="cs-CZ" sz="3200" spc="-1" strike="noStrike">
              <a:latin typeface="Source Sans Pro"/>
            </a:endParaRPr>
          </a:p>
          <a:p>
            <a:pPr lvl="1" marL="864000" indent="-324000">
              <a:spcAft>
                <a:spcPts val="1123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Source Sans Pro"/>
              </a:rPr>
              <a:t>Druhá úroveň</a:t>
            </a:r>
            <a:endParaRPr b="0" lang="cs-CZ" sz="2800" spc="-1" strike="noStrike">
              <a:latin typeface="Source Sans Pro"/>
            </a:endParaRPr>
          </a:p>
          <a:p>
            <a:pPr lvl="2" marL="1296000" indent="-288000">
              <a:spcAft>
                <a:spcPts val="85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Source Sans Pro"/>
              </a:rPr>
              <a:t>Třetí úroveň</a:t>
            </a:r>
            <a:endParaRPr b="0" lang="cs-CZ" sz="2400" spc="-1" strike="noStrike">
              <a:latin typeface="Source Sans Pro"/>
            </a:endParaRPr>
          </a:p>
          <a:p>
            <a:pPr lvl="3" marL="1728000" indent="-216000">
              <a:spcAft>
                <a:spcPts val="567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latin typeface="Source Sans Pro"/>
              </a:rPr>
              <a:t>Čtvrtá úroveň osnovy</a:t>
            </a:r>
            <a:endParaRPr b="0" lang="cs-CZ" sz="2400" spc="-1" strike="noStrike">
              <a:latin typeface="Source Sans Pro"/>
            </a:endParaRPr>
          </a:p>
          <a:p>
            <a:pPr lvl="4" marL="2160000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Source Sans Pro"/>
              </a:rPr>
              <a:t>Pátá úroveň osnovy</a:t>
            </a:r>
            <a:endParaRPr b="0" lang="cs-CZ" sz="2400" spc="-1" strike="noStrike">
              <a:latin typeface="Source Sans Pro"/>
            </a:endParaRPr>
          </a:p>
          <a:p>
            <a:pPr lvl="5" marL="2592000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Source Sans Pro"/>
              </a:rPr>
              <a:t>Šestá úroveň</a:t>
            </a:r>
            <a:endParaRPr b="0" lang="cs-CZ" sz="2400" spc="-1" strike="noStrike">
              <a:latin typeface="Source Sans Pro"/>
            </a:endParaRPr>
          </a:p>
          <a:p>
            <a:pPr lvl="6" marL="3024000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Source Sans Pro"/>
              </a:rPr>
              <a:t>Sedmá úroveň</a:t>
            </a:r>
            <a:endParaRPr b="0" lang="cs-CZ" sz="2400" spc="-1" strike="noStrike">
              <a:latin typeface="Source Sans Pro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2920" y="688716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484848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484848"/>
              </a:solidFill>
              <a:latin typeface="Source Sans Pro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6280" y="688716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484848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484848"/>
              </a:solidFill>
              <a:latin typeface="Source Sans Pro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6280" y="688716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69F6C8E6-27FA-4C9E-9ABE-C3CD4B86A503}" type="slidenum">
              <a:rPr b="0" lang="cs-CZ" sz="2400" spc="-1" strike="noStrike">
                <a:solidFill>
                  <a:srgbClr val="484848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484848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292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rmAutofit fontScale="52000"/>
          </a:bodyPr>
          <a:p>
            <a:r>
              <a:rPr b="0" lang="cs-CZ" sz="600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6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2920" y="1828800"/>
            <a:ext cx="9099000" cy="5394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2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Source Sans Pro"/>
              </a:rPr>
              <a:t>Klikněte pro úpravu formátu textu osnovy</a:t>
            </a:r>
            <a:endParaRPr b="0" lang="cs-CZ" sz="3200" spc="-1" strike="noStrike">
              <a:latin typeface="Source Sans Pro"/>
            </a:endParaRPr>
          </a:p>
          <a:p>
            <a:pPr lvl="1" marL="864000" indent="-324000">
              <a:spcAft>
                <a:spcPts val="1123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Source Sans Pro"/>
              </a:rPr>
              <a:t>Druhá úroveň</a:t>
            </a:r>
            <a:endParaRPr b="0" lang="cs-CZ" sz="2800" spc="-1" strike="noStrike">
              <a:latin typeface="Source Sans Pro"/>
            </a:endParaRPr>
          </a:p>
          <a:p>
            <a:pPr lvl="2" marL="1296000" indent="-288000">
              <a:spcAft>
                <a:spcPts val="85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Source Sans Pro"/>
              </a:rPr>
              <a:t>Třetí úroveň</a:t>
            </a:r>
            <a:endParaRPr b="0" lang="cs-CZ" sz="2400" spc="-1" strike="noStrike">
              <a:latin typeface="Source Sans Pro"/>
            </a:endParaRPr>
          </a:p>
          <a:p>
            <a:pPr lvl="3" marL="1728000" indent="-216000">
              <a:spcAft>
                <a:spcPts val="567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latin typeface="Source Sans Pro"/>
              </a:rPr>
              <a:t>Čtvrtá úroveň osnovy</a:t>
            </a:r>
            <a:endParaRPr b="0" lang="cs-CZ" sz="2400" spc="-1" strike="noStrike">
              <a:latin typeface="Source Sans Pro"/>
            </a:endParaRPr>
          </a:p>
          <a:p>
            <a:pPr lvl="4" marL="2160000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Source Sans Pro"/>
              </a:rPr>
              <a:t>Pátá úroveň osnovy</a:t>
            </a:r>
            <a:endParaRPr b="0" lang="cs-CZ" sz="2400" spc="-1" strike="noStrike">
              <a:latin typeface="Source Sans Pro"/>
            </a:endParaRPr>
          </a:p>
          <a:p>
            <a:pPr lvl="5" marL="2592000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Source Sans Pro"/>
              </a:rPr>
              <a:t>Šestá úroveň</a:t>
            </a:r>
            <a:endParaRPr b="0" lang="cs-CZ" sz="2400" spc="-1" strike="noStrike">
              <a:latin typeface="Source Sans Pro"/>
            </a:endParaRPr>
          </a:p>
          <a:p>
            <a:pPr lvl="6" marL="3024000" indent="-216000">
              <a:spcAft>
                <a:spcPts val="283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Source Sans Pro"/>
              </a:rPr>
              <a:t>Sedmá úroveň</a:t>
            </a:r>
            <a:endParaRPr b="0" lang="cs-CZ" sz="2400" spc="-1" strike="noStrike">
              <a:latin typeface="Source Sans Pro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502920" y="682776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484848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484848"/>
              </a:solidFill>
              <a:latin typeface="Source Sans Pro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446280" y="682776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484848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484848"/>
              </a:solidFill>
              <a:latin typeface="Source Sans Pro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719120" y="6827760"/>
            <a:ext cx="189324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B503EA8-7215-4922-A9DE-BCD3AF0D7C31}" type="slidenum">
              <a:rPr b="0" lang="cs-CZ" sz="2400" spc="-1" strike="noStrike">
                <a:solidFill>
                  <a:srgbClr val="484848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484848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60800" y="301320"/>
            <a:ext cx="9071640" cy="77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rmAutofit/>
          </a:bodyPr>
          <a:p>
            <a:r>
              <a:rPr b="1" lang="cs-CZ" sz="4800" spc="-1" strike="noStrike">
                <a:solidFill>
                  <a:srgbClr val="000000"/>
                </a:solidFill>
                <a:latin typeface="Century Gothic"/>
              </a:rPr>
              <a:t>Betánie</a:t>
            </a:r>
            <a:endParaRPr b="0" lang="cs-CZ" sz="48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60800" y="504000"/>
            <a:ext cx="9071640" cy="662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Betánii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61160" y="1080000"/>
            <a:ext cx="9071640" cy="619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Betánie (v překladu dům fíků) je název dvou míst zmiňovaných v Novém zákoně.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Betánie u Jeruzaléma je vesnice, ve které bydlel Lazar a jeho sestry Marie a Marta. Zde došlo k vzkříšení Lazara čtyři dny po jeho smrti.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Betánie v Zajordání (u řeky Jordán) je místem, kde Jan Křtitel křtil. Zde pokřtil také Ježíše Krista.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127" name="TextShape 1"/>
          <p:cNvSpPr txBox="1"/>
          <p:nvPr/>
        </p:nvSpPr>
        <p:spPr>
          <a:xfrm>
            <a:off x="451800" y="301680"/>
            <a:ext cx="9071640" cy="77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r>
              <a:rPr b="1" lang="cs-CZ" sz="4800" spc="-1" strike="noStrike">
                <a:solidFill>
                  <a:srgbClr val="000000"/>
                </a:solidFill>
                <a:latin typeface="Century Gothic"/>
              </a:rPr>
              <a:t>Betánie</a:t>
            </a:r>
            <a:endParaRPr b="0" lang="cs-CZ" sz="48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129" name="TextShape 1"/>
          <p:cNvSpPr txBox="1"/>
          <p:nvPr/>
        </p:nvSpPr>
        <p:spPr>
          <a:xfrm>
            <a:off x="451800" y="301680"/>
            <a:ext cx="9071640" cy="77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algn="r"/>
            <a:r>
              <a:rPr b="1" lang="cs-CZ" sz="4800" spc="-1" strike="noStrike">
                <a:solidFill>
                  <a:srgbClr val="ffffff"/>
                </a:solidFill>
                <a:latin typeface="Century Gothic"/>
              </a:rPr>
              <a:t>Muro de Betania</a:t>
            </a:r>
            <a:endParaRPr b="0" lang="cs-CZ" sz="48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131" name="TextShape 1"/>
          <p:cNvSpPr txBox="1"/>
          <p:nvPr/>
        </p:nvSpPr>
        <p:spPr>
          <a:xfrm>
            <a:off x="451800" y="301680"/>
            <a:ext cx="9071640" cy="77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r>
              <a:rPr b="1" lang="cs-CZ" sz="4800" spc="-1" strike="noStrike">
                <a:solidFill>
                  <a:srgbClr val="000000"/>
                </a:solidFill>
                <a:latin typeface="Century Gothic"/>
              </a:rPr>
              <a:t>Augusta Victoria</a:t>
            </a:r>
            <a:endParaRPr b="0" lang="cs-CZ" sz="48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451800" y="301680"/>
            <a:ext cx="9071640" cy="77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 algn="r"/>
            <a:r>
              <a:rPr b="1" lang="cs-CZ" sz="4800" spc="-1" strike="noStrike">
                <a:solidFill>
                  <a:srgbClr val="ffffff"/>
                </a:solidFill>
                <a:latin typeface="Century Gothic"/>
              </a:rPr>
              <a:t>Cesta do Jericha</a:t>
            </a:r>
            <a:endParaRPr b="0" lang="cs-CZ" sz="48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451800" y="301680"/>
            <a:ext cx="9071640" cy="778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r>
              <a:rPr b="1" lang="cs-CZ" sz="4800" spc="-1" strike="noStrike">
                <a:solidFill>
                  <a:srgbClr val="000000"/>
                </a:solidFill>
                <a:latin typeface="Century Gothic"/>
              </a:rPr>
              <a:t>Klenby v Betánii</a:t>
            </a:r>
            <a:endParaRPr b="0" lang="cs-CZ" sz="48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2021-10-20T19:54:39Z</dcterms:modified>
  <cp:revision>6</cp:revision>
  <dc:subject/>
  <dc:title>Vivid</dc:title>
</cp:coreProperties>
</file>