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1.png" ContentType="image/png"/>
  <Override PartName="/ppt/media/image7.jpeg" ContentType="image/jpeg"/>
  <Override PartName="/ppt/media/image2.png" ContentType="image/png"/>
  <Override PartName="/ppt/media/image4.jpeg" ContentType="image/jpeg"/>
  <Override PartName="/ppt/media/image3.png" ContentType="image/png"/>
  <Override PartName="/ppt/media/image9.jpeg" ContentType="image/jpeg"/>
  <Override PartName="/ppt/media/image5.jpeg" ContentType="image/jpeg"/>
  <Override PartName="/ppt/media/image6.jpeg" ContentType="image/jpeg"/>
  <Override PartName="/ppt/media/image8.jpeg" ContentType="image/jpeg"/>
  <Override PartName="/ppt/media/image10.jpeg" ContentType="image/jpe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24" name="PlaceHolder 2"/>
          <p:cNvSpPr>
            <a:spLocks noGrp="1"/>
          </p:cNvSpPr>
          <p:nvPr>
            <p:ph type="body"/>
          </p:nvPr>
        </p:nvSpPr>
        <p:spPr>
          <a:xfrm>
            <a:off x="504000" y="1768680"/>
            <a:ext cx="9072000" cy="2090880"/>
          </a:xfrm>
          <a:prstGeom prst="rect">
            <a:avLst/>
          </a:prstGeom>
        </p:spPr>
        <p:txBody>
          <a:bodyPr lIns="0" rIns="0" tIns="0" bIns="0">
            <a:normAutofit/>
          </a:bodyPr>
          <a:p>
            <a:endParaRPr b="0" lang="cs-CZ" sz="3200" spc="-1" strike="noStrike">
              <a:latin typeface="Arial"/>
            </a:endParaRPr>
          </a:p>
        </p:txBody>
      </p:sp>
      <p:sp>
        <p:nvSpPr>
          <p:cNvPr id="25" name="PlaceHolder 3"/>
          <p:cNvSpPr>
            <a:spLocks noGrp="1"/>
          </p:cNvSpPr>
          <p:nvPr>
            <p:ph type="body"/>
          </p:nvPr>
        </p:nvSpPr>
        <p:spPr>
          <a:xfrm>
            <a:off x="504000" y="4058640"/>
            <a:ext cx="9072000" cy="2090880"/>
          </a:xfrm>
          <a:prstGeom prst="rect">
            <a:avLst/>
          </a:prstGeom>
        </p:spPr>
        <p:txBody>
          <a:bodyPr lIns="0" rIns="0" tIns="0" bIns="0">
            <a:normAutofit/>
          </a:bodyPr>
          <a:p>
            <a:endParaRPr b="0" lang="cs-CZ"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27" name="PlaceHolder 2"/>
          <p:cNvSpPr>
            <a:spLocks noGrp="1"/>
          </p:cNvSpPr>
          <p:nvPr>
            <p:ph type="body"/>
          </p:nvPr>
        </p:nvSpPr>
        <p:spPr>
          <a:xfrm>
            <a:off x="504000" y="1768680"/>
            <a:ext cx="4426920" cy="2090880"/>
          </a:xfrm>
          <a:prstGeom prst="rect">
            <a:avLst/>
          </a:prstGeom>
        </p:spPr>
        <p:txBody>
          <a:bodyPr lIns="0" rIns="0" tIns="0" bIns="0">
            <a:normAutofit/>
          </a:bodyPr>
          <a:p>
            <a:endParaRPr b="0" lang="cs-CZ" sz="3200" spc="-1" strike="noStrike">
              <a:latin typeface="Arial"/>
            </a:endParaRPr>
          </a:p>
        </p:txBody>
      </p:sp>
      <p:sp>
        <p:nvSpPr>
          <p:cNvPr id="28" name="PlaceHolder 3"/>
          <p:cNvSpPr>
            <a:spLocks noGrp="1"/>
          </p:cNvSpPr>
          <p:nvPr>
            <p:ph type="body"/>
          </p:nvPr>
        </p:nvSpPr>
        <p:spPr>
          <a:xfrm>
            <a:off x="5152680" y="1768680"/>
            <a:ext cx="4426920" cy="2090880"/>
          </a:xfrm>
          <a:prstGeom prst="rect">
            <a:avLst/>
          </a:prstGeom>
        </p:spPr>
        <p:txBody>
          <a:bodyPr lIns="0" rIns="0" tIns="0" bIns="0">
            <a:normAutofit/>
          </a:bodyPr>
          <a:p>
            <a:endParaRPr b="0" lang="cs-CZ" sz="3200" spc="-1" strike="noStrike">
              <a:latin typeface="Arial"/>
            </a:endParaRPr>
          </a:p>
        </p:txBody>
      </p:sp>
      <p:sp>
        <p:nvSpPr>
          <p:cNvPr id="29" name="PlaceHolder 4"/>
          <p:cNvSpPr>
            <a:spLocks noGrp="1"/>
          </p:cNvSpPr>
          <p:nvPr>
            <p:ph type="body"/>
          </p:nvPr>
        </p:nvSpPr>
        <p:spPr>
          <a:xfrm>
            <a:off x="504000" y="4058640"/>
            <a:ext cx="4426920" cy="2090880"/>
          </a:xfrm>
          <a:prstGeom prst="rect">
            <a:avLst/>
          </a:prstGeom>
        </p:spPr>
        <p:txBody>
          <a:bodyPr lIns="0" rIns="0" tIns="0" bIns="0">
            <a:normAutofit/>
          </a:bodyPr>
          <a:p>
            <a:endParaRPr b="0" lang="cs-CZ" sz="3200" spc="-1" strike="noStrike">
              <a:latin typeface="Arial"/>
            </a:endParaRPr>
          </a:p>
        </p:txBody>
      </p:sp>
      <p:sp>
        <p:nvSpPr>
          <p:cNvPr id="30" name="PlaceHolder 5"/>
          <p:cNvSpPr>
            <a:spLocks noGrp="1"/>
          </p:cNvSpPr>
          <p:nvPr>
            <p:ph type="body"/>
          </p:nvPr>
        </p:nvSpPr>
        <p:spPr>
          <a:xfrm>
            <a:off x="5152680" y="4058640"/>
            <a:ext cx="4426920" cy="2090880"/>
          </a:xfrm>
          <a:prstGeom prst="rect">
            <a:avLst/>
          </a:prstGeom>
        </p:spPr>
        <p:txBody>
          <a:bodyPr lIns="0" rIns="0" tIns="0" bIns="0">
            <a:normAutofit/>
          </a:bodyPr>
          <a:p>
            <a:endParaRPr b="0" lang="cs-CZ"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32" name="PlaceHolder 2"/>
          <p:cNvSpPr>
            <a:spLocks noGrp="1"/>
          </p:cNvSpPr>
          <p:nvPr>
            <p:ph type="body"/>
          </p:nvPr>
        </p:nvSpPr>
        <p:spPr>
          <a:xfrm>
            <a:off x="504000" y="1768680"/>
            <a:ext cx="2921040" cy="2090880"/>
          </a:xfrm>
          <a:prstGeom prst="rect">
            <a:avLst/>
          </a:prstGeom>
        </p:spPr>
        <p:txBody>
          <a:bodyPr lIns="0" rIns="0" tIns="0" bIns="0">
            <a:normAutofit/>
          </a:bodyPr>
          <a:p>
            <a:endParaRPr b="0" lang="cs-CZ" sz="3200" spc="-1" strike="noStrike">
              <a:latin typeface="Arial"/>
            </a:endParaRPr>
          </a:p>
        </p:txBody>
      </p:sp>
      <p:sp>
        <p:nvSpPr>
          <p:cNvPr id="33" name="PlaceHolder 3"/>
          <p:cNvSpPr>
            <a:spLocks noGrp="1"/>
          </p:cNvSpPr>
          <p:nvPr>
            <p:ph type="body"/>
          </p:nvPr>
        </p:nvSpPr>
        <p:spPr>
          <a:xfrm>
            <a:off x="3571560" y="1768680"/>
            <a:ext cx="2921040" cy="2090880"/>
          </a:xfrm>
          <a:prstGeom prst="rect">
            <a:avLst/>
          </a:prstGeom>
        </p:spPr>
        <p:txBody>
          <a:bodyPr lIns="0" rIns="0" tIns="0" bIns="0">
            <a:normAutofit/>
          </a:bodyPr>
          <a:p>
            <a:endParaRPr b="0" lang="cs-CZ" sz="3200" spc="-1" strike="noStrike">
              <a:latin typeface="Arial"/>
            </a:endParaRPr>
          </a:p>
        </p:txBody>
      </p:sp>
      <p:sp>
        <p:nvSpPr>
          <p:cNvPr id="34" name="PlaceHolder 4"/>
          <p:cNvSpPr>
            <a:spLocks noGrp="1"/>
          </p:cNvSpPr>
          <p:nvPr>
            <p:ph type="body"/>
          </p:nvPr>
        </p:nvSpPr>
        <p:spPr>
          <a:xfrm>
            <a:off x="6639120" y="1768680"/>
            <a:ext cx="2921040" cy="2090880"/>
          </a:xfrm>
          <a:prstGeom prst="rect">
            <a:avLst/>
          </a:prstGeom>
        </p:spPr>
        <p:txBody>
          <a:bodyPr lIns="0" rIns="0" tIns="0" bIns="0">
            <a:normAutofit/>
          </a:bodyPr>
          <a:p>
            <a:endParaRPr b="0" lang="cs-CZ" sz="3200" spc="-1" strike="noStrike">
              <a:latin typeface="Arial"/>
            </a:endParaRPr>
          </a:p>
        </p:txBody>
      </p:sp>
      <p:sp>
        <p:nvSpPr>
          <p:cNvPr id="35" name="PlaceHolder 5"/>
          <p:cNvSpPr>
            <a:spLocks noGrp="1"/>
          </p:cNvSpPr>
          <p:nvPr>
            <p:ph type="body"/>
          </p:nvPr>
        </p:nvSpPr>
        <p:spPr>
          <a:xfrm>
            <a:off x="504000" y="4058640"/>
            <a:ext cx="2921040" cy="2090880"/>
          </a:xfrm>
          <a:prstGeom prst="rect">
            <a:avLst/>
          </a:prstGeom>
        </p:spPr>
        <p:txBody>
          <a:bodyPr lIns="0" rIns="0" tIns="0" bIns="0">
            <a:normAutofit/>
          </a:bodyPr>
          <a:p>
            <a:endParaRPr b="0" lang="cs-CZ" sz="3200" spc="-1" strike="noStrike">
              <a:latin typeface="Arial"/>
            </a:endParaRPr>
          </a:p>
        </p:txBody>
      </p:sp>
      <p:sp>
        <p:nvSpPr>
          <p:cNvPr id="36" name="PlaceHolder 6"/>
          <p:cNvSpPr>
            <a:spLocks noGrp="1"/>
          </p:cNvSpPr>
          <p:nvPr>
            <p:ph type="body"/>
          </p:nvPr>
        </p:nvSpPr>
        <p:spPr>
          <a:xfrm>
            <a:off x="3571560" y="4058640"/>
            <a:ext cx="2921040" cy="2090880"/>
          </a:xfrm>
          <a:prstGeom prst="rect">
            <a:avLst/>
          </a:prstGeom>
        </p:spPr>
        <p:txBody>
          <a:bodyPr lIns="0" rIns="0" tIns="0" bIns="0">
            <a:normAutofit/>
          </a:bodyPr>
          <a:p>
            <a:endParaRPr b="0" lang="cs-CZ" sz="3200" spc="-1" strike="noStrike">
              <a:latin typeface="Arial"/>
            </a:endParaRPr>
          </a:p>
        </p:txBody>
      </p:sp>
      <p:sp>
        <p:nvSpPr>
          <p:cNvPr id="37" name="PlaceHolder 7"/>
          <p:cNvSpPr>
            <a:spLocks noGrp="1"/>
          </p:cNvSpPr>
          <p:nvPr>
            <p:ph type="body"/>
          </p:nvPr>
        </p:nvSpPr>
        <p:spPr>
          <a:xfrm>
            <a:off x="6639120" y="4058640"/>
            <a:ext cx="2921040" cy="2090880"/>
          </a:xfrm>
          <a:prstGeom prst="rect">
            <a:avLst/>
          </a:prstGeom>
        </p:spPr>
        <p:txBody>
          <a:bodyPr lIns="0" rIns="0" tIns="0" bIns="0">
            <a:normAutofit/>
          </a:bodyPr>
          <a:p>
            <a:endParaRPr b="0" lang="cs-CZ"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41" name="PlaceHolder 2"/>
          <p:cNvSpPr>
            <a:spLocks noGrp="1"/>
          </p:cNvSpPr>
          <p:nvPr>
            <p:ph type="subTitle"/>
          </p:nvPr>
        </p:nvSpPr>
        <p:spPr>
          <a:xfrm>
            <a:off x="504000" y="1768680"/>
            <a:ext cx="9072000" cy="438408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43" name="PlaceHolder 2"/>
          <p:cNvSpPr>
            <a:spLocks noGrp="1"/>
          </p:cNvSpPr>
          <p:nvPr>
            <p:ph type="body"/>
          </p:nvPr>
        </p:nvSpPr>
        <p:spPr>
          <a:xfrm>
            <a:off x="504000" y="1768680"/>
            <a:ext cx="9072000" cy="4384080"/>
          </a:xfrm>
          <a:prstGeom prst="rect">
            <a:avLst/>
          </a:prstGeom>
        </p:spPr>
        <p:txBody>
          <a:bodyPr lIns="0" rIns="0" tIns="0" bIns="0">
            <a:normAutofit/>
          </a:bodyPr>
          <a:p>
            <a:endParaRPr b="0" lang="cs-CZ"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45" name="PlaceHolder 2"/>
          <p:cNvSpPr>
            <a:spLocks noGrp="1"/>
          </p:cNvSpPr>
          <p:nvPr>
            <p:ph type="body"/>
          </p:nvPr>
        </p:nvSpPr>
        <p:spPr>
          <a:xfrm>
            <a:off x="504000" y="1768680"/>
            <a:ext cx="4426920" cy="4384080"/>
          </a:xfrm>
          <a:prstGeom prst="rect">
            <a:avLst/>
          </a:prstGeom>
        </p:spPr>
        <p:txBody>
          <a:bodyPr lIns="0" rIns="0" tIns="0" bIns="0">
            <a:normAutofit/>
          </a:bodyPr>
          <a:p>
            <a:endParaRPr b="0" lang="cs-CZ" sz="3200" spc="-1" strike="noStrike">
              <a:latin typeface="Arial"/>
            </a:endParaRPr>
          </a:p>
        </p:txBody>
      </p:sp>
      <p:sp>
        <p:nvSpPr>
          <p:cNvPr id="46" name="PlaceHolder 3"/>
          <p:cNvSpPr>
            <a:spLocks noGrp="1"/>
          </p:cNvSpPr>
          <p:nvPr>
            <p:ph type="body"/>
          </p:nvPr>
        </p:nvSpPr>
        <p:spPr>
          <a:xfrm>
            <a:off x="5152680" y="1768680"/>
            <a:ext cx="4426920" cy="4384080"/>
          </a:xfrm>
          <a:prstGeom prst="rect">
            <a:avLst/>
          </a:prstGeom>
        </p:spPr>
        <p:txBody>
          <a:bodyPr lIns="0" rIns="0" tIns="0" bIns="0">
            <a:normAutofit/>
          </a:bodyPr>
          <a:p>
            <a:endParaRPr b="0" lang="cs-CZ"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504000" y="301320"/>
            <a:ext cx="9072000" cy="585036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50" name="PlaceHolder 2"/>
          <p:cNvSpPr>
            <a:spLocks noGrp="1"/>
          </p:cNvSpPr>
          <p:nvPr>
            <p:ph type="body"/>
          </p:nvPr>
        </p:nvSpPr>
        <p:spPr>
          <a:xfrm>
            <a:off x="504000" y="1768680"/>
            <a:ext cx="4426920" cy="2090880"/>
          </a:xfrm>
          <a:prstGeom prst="rect">
            <a:avLst/>
          </a:prstGeom>
        </p:spPr>
        <p:txBody>
          <a:bodyPr lIns="0" rIns="0" tIns="0" bIns="0">
            <a:normAutofit/>
          </a:bodyPr>
          <a:p>
            <a:endParaRPr b="0" lang="cs-CZ" sz="3200" spc="-1" strike="noStrike">
              <a:latin typeface="Arial"/>
            </a:endParaRPr>
          </a:p>
        </p:txBody>
      </p:sp>
      <p:sp>
        <p:nvSpPr>
          <p:cNvPr id="51" name="PlaceHolder 3"/>
          <p:cNvSpPr>
            <a:spLocks noGrp="1"/>
          </p:cNvSpPr>
          <p:nvPr>
            <p:ph type="body"/>
          </p:nvPr>
        </p:nvSpPr>
        <p:spPr>
          <a:xfrm>
            <a:off x="5152680" y="1768680"/>
            <a:ext cx="4426920" cy="4384080"/>
          </a:xfrm>
          <a:prstGeom prst="rect">
            <a:avLst/>
          </a:prstGeom>
        </p:spPr>
        <p:txBody>
          <a:bodyPr lIns="0" rIns="0" tIns="0" bIns="0">
            <a:normAutofit/>
          </a:bodyPr>
          <a:p>
            <a:endParaRPr b="0" lang="cs-CZ" sz="3200" spc="-1" strike="noStrike">
              <a:latin typeface="Arial"/>
            </a:endParaRPr>
          </a:p>
        </p:txBody>
      </p:sp>
      <p:sp>
        <p:nvSpPr>
          <p:cNvPr id="52" name="PlaceHolder 4"/>
          <p:cNvSpPr>
            <a:spLocks noGrp="1"/>
          </p:cNvSpPr>
          <p:nvPr>
            <p:ph type="body"/>
          </p:nvPr>
        </p:nvSpPr>
        <p:spPr>
          <a:xfrm>
            <a:off x="504000" y="4058640"/>
            <a:ext cx="4426920" cy="2090880"/>
          </a:xfrm>
          <a:prstGeom prst="rect">
            <a:avLst/>
          </a:prstGeom>
        </p:spPr>
        <p:txBody>
          <a:bodyPr lIns="0" rIns="0" tIns="0" bIns="0">
            <a:normAutofit/>
          </a:bodyPr>
          <a:p>
            <a:endParaRPr b="0" lang="cs-CZ"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3" name="PlaceHolder 2"/>
          <p:cNvSpPr>
            <a:spLocks noGrp="1"/>
          </p:cNvSpPr>
          <p:nvPr>
            <p:ph type="subTitle"/>
          </p:nvPr>
        </p:nvSpPr>
        <p:spPr>
          <a:xfrm>
            <a:off x="504000" y="1768680"/>
            <a:ext cx="9072000" cy="438408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54" name="PlaceHolder 2"/>
          <p:cNvSpPr>
            <a:spLocks noGrp="1"/>
          </p:cNvSpPr>
          <p:nvPr>
            <p:ph type="body"/>
          </p:nvPr>
        </p:nvSpPr>
        <p:spPr>
          <a:xfrm>
            <a:off x="504000" y="1768680"/>
            <a:ext cx="4426920" cy="4384080"/>
          </a:xfrm>
          <a:prstGeom prst="rect">
            <a:avLst/>
          </a:prstGeom>
        </p:spPr>
        <p:txBody>
          <a:bodyPr lIns="0" rIns="0" tIns="0" bIns="0">
            <a:normAutofit/>
          </a:bodyPr>
          <a:p>
            <a:endParaRPr b="0" lang="cs-CZ" sz="3200" spc="-1" strike="noStrike">
              <a:latin typeface="Arial"/>
            </a:endParaRPr>
          </a:p>
        </p:txBody>
      </p:sp>
      <p:sp>
        <p:nvSpPr>
          <p:cNvPr id="55" name="PlaceHolder 3"/>
          <p:cNvSpPr>
            <a:spLocks noGrp="1"/>
          </p:cNvSpPr>
          <p:nvPr>
            <p:ph type="body"/>
          </p:nvPr>
        </p:nvSpPr>
        <p:spPr>
          <a:xfrm>
            <a:off x="5152680" y="1768680"/>
            <a:ext cx="4426920" cy="2090880"/>
          </a:xfrm>
          <a:prstGeom prst="rect">
            <a:avLst/>
          </a:prstGeom>
        </p:spPr>
        <p:txBody>
          <a:bodyPr lIns="0" rIns="0" tIns="0" bIns="0">
            <a:normAutofit/>
          </a:bodyPr>
          <a:p>
            <a:endParaRPr b="0" lang="cs-CZ" sz="3200" spc="-1" strike="noStrike">
              <a:latin typeface="Arial"/>
            </a:endParaRPr>
          </a:p>
        </p:txBody>
      </p:sp>
      <p:sp>
        <p:nvSpPr>
          <p:cNvPr id="56" name="PlaceHolder 4"/>
          <p:cNvSpPr>
            <a:spLocks noGrp="1"/>
          </p:cNvSpPr>
          <p:nvPr>
            <p:ph type="body"/>
          </p:nvPr>
        </p:nvSpPr>
        <p:spPr>
          <a:xfrm>
            <a:off x="5152680" y="4058640"/>
            <a:ext cx="4426920" cy="2090880"/>
          </a:xfrm>
          <a:prstGeom prst="rect">
            <a:avLst/>
          </a:prstGeom>
        </p:spPr>
        <p:txBody>
          <a:bodyPr lIns="0" rIns="0" tIns="0" bIns="0">
            <a:normAutofit/>
          </a:bodyPr>
          <a:p>
            <a:endParaRPr b="0" lang="cs-CZ"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58" name="PlaceHolder 2"/>
          <p:cNvSpPr>
            <a:spLocks noGrp="1"/>
          </p:cNvSpPr>
          <p:nvPr>
            <p:ph type="body"/>
          </p:nvPr>
        </p:nvSpPr>
        <p:spPr>
          <a:xfrm>
            <a:off x="504000" y="1768680"/>
            <a:ext cx="4426920" cy="2090880"/>
          </a:xfrm>
          <a:prstGeom prst="rect">
            <a:avLst/>
          </a:prstGeom>
        </p:spPr>
        <p:txBody>
          <a:bodyPr lIns="0" rIns="0" tIns="0" bIns="0">
            <a:normAutofit/>
          </a:bodyPr>
          <a:p>
            <a:endParaRPr b="0" lang="cs-CZ" sz="3200" spc="-1" strike="noStrike">
              <a:latin typeface="Arial"/>
            </a:endParaRPr>
          </a:p>
        </p:txBody>
      </p:sp>
      <p:sp>
        <p:nvSpPr>
          <p:cNvPr id="59" name="PlaceHolder 3"/>
          <p:cNvSpPr>
            <a:spLocks noGrp="1"/>
          </p:cNvSpPr>
          <p:nvPr>
            <p:ph type="body"/>
          </p:nvPr>
        </p:nvSpPr>
        <p:spPr>
          <a:xfrm>
            <a:off x="5152680" y="1768680"/>
            <a:ext cx="4426920" cy="2090880"/>
          </a:xfrm>
          <a:prstGeom prst="rect">
            <a:avLst/>
          </a:prstGeom>
        </p:spPr>
        <p:txBody>
          <a:bodyPr lIns="0" rIns="0" tIns="0" bIns="0">
            <a:normAutofit/>
          </a:bodyPr>
          <a:p>
            <a:endParaRPr b="0" lang="cs-CZ" sz="3200" spc="-1" strike="noStrike">
              <a:latin typeface="Arial"/>
            </a:endParaRPr>
          </a:p>
        </p:txBody>
      </p:sp>
      <p:sp>
        <p:nvSpPr>
          <p:cNvPr id="60" name="PlaceHolder 4"/>
          <p:cNvSpPr>
            <a:spLocks noGrp="1"/>
          </p:cNvSpPr>
          <p:nvPr>
            <p:ph type="body"/>
          </p:nvPr>
        </p:nvSpPr>
        <p:spPr>
          <a:xfrm>
            <a:off x="504000" y="4058640"/>
            <a:ext cx="9072000" cy="2090880"/>
          </a:xfrm>
          <a:prstGeom prst="rect">
            <a:avLst/>
          </a:prstGeom>
        </p:spPr>
        <p:txBody>
          <a:bodyPr lIns="0" rIns="0" tIns="0" bIns="0">
            <a:normAutofit/>
          </a:bodyPr>
          <a:p>
            <a:endParaRPr b="0" lang="cs-CZ"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62" name="PlaceHolder 2"/>
          <p:cNvSpPr>
            <a:spLocks noGrp="1"/>
          </p:cNvSpPr>
          <p:nvPr>
            <p:ph type="body"/>
          </p:nvPr>
        </p:nvSpPr>
        <p:spPr>
          <a:xfrm>
            <a:off x="504000" y="1768680"/>
            <a:ext cx="9072000" cy="2090880"/>
          </a:xfrm>
          <a:prstGeom prst="rect">
            <a:avLst/>
          </a:prstGeom>
        </p:spPr>
        <p:txBody>
          <a:bodyPr lIns="0" rIns="0" tIns="0" bIns="0">
            <a:normAutofit/>
          </a:bodyPr>
          <a:p>
            <a:endParaRPr b="0" lang="cs-CZ" sz="3200" spc="-1" strike="noStrike">
              <a:latin typeface="Arial"/>
            </a:endParaRPr>
          </a:p>
        </p:txBody>
      </p:sp>
      <p:sp>
        <p:nvSpPr>
          <p:cNvPr id="63" name="PlaceHolder 3"/>
          <p:cNvSpPr>
            <a:spLocks noGrp="1"/>
          </p:cNvSpPr>
          <p:nvPr>
            <p:ph type="body"/>
          </p:nvPr>
        </p:nvSpPr>
        <p:spPr>
          <a:xfrm>
            <a:off x="504000" y="4058640"/>
            <a:ext cx="9072000" cy="2090880"/>
          </a:xfrm>
          <a:prstGeom prst="rect">
            <a:avLst/>
          </a:prstGeom>
        </p:spPr>
        <p:txBody>
          <a:bodyPr lIns="0" rIns="0" tIns="0" bIns="0">
            <a:normAutofit/>
          </a:bodyPr>
          <a:p>
            <a:endParaRPr b="0" lang="cs-CZ"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65" name="PlaceHolder 2"/>
          <p:cNvSpPr>
            <a:spLocks noGrp="1"/>
          </p:cNvSpPr>
          <p:nvPr>
            <p:ph type="body"/>
          </p:nvPr>
        </p:nvSpPr>
        <p:spPr>
          <a:xfrm>
            <a:off x="504000" y="1768680"/>
            <a:ext cx="4426920" cy="2090880"/>
          </a:xfrm>
          <a:prstGeom prst="rect">
            <a:avLst/>
          </a:prstGeom>
        </p:spPr>
        <p:txBody>
          <a:bodyPr lIns="0" rIns="0" tIns="0" bIns="0">
            <a:normAutofit/>
          </a:bodyPr>
          <a:p>
            <a:endParaRPr b="0" lang="cs-CZ" sz="3200" spc="-1" strike="noStrike">
              <a:latin typeface="Arial"/>
            </a:endParaRPr>
          </a:p>
        </p:txBody>
      </p:sp>
      <p:sp>
        <p:nvSpPr>
          <p:cNvPr id="66" name="PlaceHolder 3"/>
          <p:cNvSpPr>
            <a:spLocks noGrp="1"/>
          </p:cNvSpPr>
          <p:nvPr>
            <p:ph type="body"/>
          </p:nvPr>
        </p:nvSpPr>
        <p:spPr>
          <a:xfrm>
            <a:off x="5152680" y="1768680"/>
            <a:ext cx="4426920" cy="2090880"/>
          </a:xfrm>
          <a:prstGeom prst="rect">
            <a:avLst/>
          </a:prstGeom>
        </p:spPr>
        <p:txBody>
          <a:bodyPr lIns="0" rIns="0" tIns="0" bIns="0">
            <a:normAutofit/>
          </a:bodyPr>
          <a:p>
            <a:endParaRPr b="0" lang="cs-CZ" sz="3200" spc="-1" strike="noStrike">
              <a:latin typeface="Arial"/>
            </a:endParaRPr>
          </a:p>
        </p:txBody>
      </p:sp>
      <p:sp>
        <p:nvSpPr>
          <p:cNvPr id="67" name="PlaceHolder 4"/>
          <p:cNvSpPr>
            <a:spLocks noGrp="1"/>
          </p:cNvSpPr>
          <p:nvPr>
            <p:ph type="body"/>
          </p:nvPr>
        </p:nvSpPr>
        <p:spPr>
          <a:xfrm>
            <a:off x="504000" y="4058640"/>
            <a:ext cx="4426920" cy="2090880"/>
          </a:xfrm>
          <a:prstGeom prst="rect">
            <a:avLst/>
          </a:prstGeom>
        </p:spPr>
        <p:txBody>
          <a:bodyPr lIns="0" rIns="0" tIns="0" bIns="0">
            <a:normAutofit/>
          </a:bodyPr>
          <a:p>
            <a:endParaRPr b="0" lang="cs-CZ" sz="3200" spc="-1" strike="noStrike">
              <a:latin typeface="Arial"/>
            </a:endParaRPr>
          </a:p>
        </p:txBody>
      </p:sp>
      <p:sp>
        <p:nvSpPr>
          <p:cNvPr id="68" name="PlaceHolder 5"/>
          <p:cNvSpPr>
            <a:spLocks noGrp="1"/>
          </p:cNvSpPr>
          <p:nvPr>
            <p:ph type="body"/>
          </p:nvPr>
        </p:nvSpPr>
        <p:spPr>
          <a:xfrm>
            <a:off x="5152680" y="4058640"/>
            <a:ext cx="4426920" cy="2090880"/>
          </a:xfrm>
          <a:prstGeom prst="rect">
            <a:avLst/>
          </a:prstGeom>
        </p:spPr>
        <p:txBody>
          <a:bodyPr lIns="0" rIns="0" tIns="0" bIns="0">
            <a:normAutofit/>
          </a:bodyPr>
          <a:p>
            <a:endParaRPr b="0" lang="cs-CZ"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70" name="PlaceHolder 2"/>
          <p:cNvSpPr>
            <a:spLocks noGrp="1"/>
          </p:cNvSpPr>
          <p:nvPr>
            <p:ph type="body"/>
          </p:nvPr>
        </p:nvSpPr>
        <p:spPr>
          <a:xfrm>
            <a:off x="504000" y="1768680"/>
            <a:ext cx="2921040" cy="2090880"/>
          </a:xfrm>
          <a:prstGeom prst="rect">
            <a:avLst/>
          </a:prstGeom>
        </p:spPr>
        <p:txBody>
          <a:bodyPr lIns="0" rIns="0" tIns="0" bIns="0">
            <a:normAutofit/>
          </a:bodyPr>
          <a:p>
            <a:endParaRPr b="0" lang="cs-CZ" sz="3200" spc="-1" strike="noStrike">
              <a:latin typeface="Arial"/>
            </a:endParaRPr>
          </a:p>
        </p:txBody>
      </p:sp>
      <p:sp>
        <p:nvSpPr>
          <p:cNvPr id="71" name="PlaceHolder 3"/>
          <p:cNvSpPr>
            <a:spLocks noGrp="1"/>
          </p:cNvSpPr>
          <p:nvPr>
            <p:ph type="body"/>
          </p:nvPr>
        </p:nvSpPr>
        <p:spPr>
          <a:xfrm>
            <a:off x="3571560" y="1768680"/>
            <a:ext cx="2921040" cy="2090880"/>
          </a:xfrm>
          <a:prstGeom prst="rect">
            <a:avLst/>
          </a:prstGeom>
        </p:spPr>
        <p:txBody>
          <a:bodyPr lIns="0" rIns="0" tIns="0" bIns="0">
            <a:normAutofit/>
          </a:bodyPr>
          <a:p>
            <a:endParaRPr b="0" lang="cs-CZ" sz="3200" spc="-1" strike="noStrike">
              <a:latin typeface="Arial"/>
            </a:endParaRPr>
          </a:p>
        </p:txBody>
      </p:sp>
      <p:sp>
        <p:nvSpPr>
          <p:cNvPr id="72" name="PlaceHolder 4"/>
          <p:cNvSpPr>
            <a:spLocks noGrp="1"/>
          </p:cNvSpPr>
          <p:nvPr>
            <p:ph type="body"/>
          </p:nvPr>
        </p:nvSpPr>
        <p:spPr>
          <a:xfrm>
            <a:off x="6639120" y="1768680"/>
            <a:ext cx="2921040" cy="2090880"/>
          </a:xfrm>
          <a:prstGeom prst="rect">
            <a:avLst/>
          </a:prstGeom>
        </p:spPr>
        <p:txBody>
          <a:bodyPr lIns="0" rIns="0" tIns="0" bIns="0">
            <a:normAutofit/>
          </a:bodyPr>
          <a:p>
            <a:endParaRPr b="0" lang="cs-CZ" sz="3200" spc="-1" strike="noStrike">
              <a:latin typeface="Arial"/>
            </a:endParaRPr>
          </a:p>
        </p:txBody>
      </p:sp>
      <p:sp>
        <p:nvSpPr>
          <p:cNvPr id="73" name="PlaceHolder 5"/>
          <p:cNvSpPr>
            <a:spLocks noGrp="1"/>
          </p:cNvSpPr>
          <p:nvPr>
            <p:ph type="body"/>
          </p:nvPr>
        </p:nvSpPr>
        <p:spPr>
          <a:xfrm>
            <a:off x="504000" y="4058640"/>
            <a:ext cx="2921040" cy="2090880"/>
          </a:xfrm>
          <a:prstGeom prst="rect">
            <a:avLst/>
          </a:prstGeom>
        </p:spPr>
        <p:txBody>
          <a:bodyPr lIns="0" rIns="0" tIns="0" bIns="0">
            <a:normAutofit/>
          </a:bodyPr>
          <a:p>
            <a:endParaRPr b="0" lang="cs-CZ" sz="3200" spc="-1" strike="noStrike">
              <a:latin typeface="Arial"/>
            </a:endParaRPr>
          </a:p>
        </p:txBody>
      </p:sp>
      <p:sp>
        <p:nvSpPr>
          <p:cNvPr id="74" name="PlaceHolder 6"/>
          <p:cNvSpPr>
            <a:spLocks noGrp="1"/>
          </p:cNvSpPr>
          <p:nvPr>
            <p:ph type="body"/>
          </p:nvPr>
        </p:nvSpPr>
        <p:spPr>
          <a:xfrm>
            <a:off x="3571560" y="4058640"/>
            <a:ext cx="2921040" cy="2090880"/>
          </a:xfrm>
          <a:prstGeom prst="rect">
            <a:avLst/>
          </a:prstGeom>
        </p:spPr>
        <p:txBody>
          <a:bodyPr lIns="0" rIns="0" tIns="0" bIns="0">
            <a:normAutofit/>
          </a:bodyPr>
          <a:p>
            <a:endParaRPr b="0" lang="cs-CZ" sz="3200" spc="-1" strike="noStrike">
              <a:latin typeface="Arial"/>
            </a:endParaRPr>
          </a:p>
        </p:txBody>
      </p:sp>
      <p:sp>
        <p:nvSpPr>
          <p:cNvPr id="75" name="PlaceHolder 7"/>
          <p:cNvSpPr>
            <a:spLocks noGrp="1"/>
          </p:cNvSpPr>
          <p:nvPr>
            <p:ph type="body"/>
          </p:nvPr>
        </p:nvSpPr>
        <p:spPr>
          <a:xfrm>
            <a:off x="6639120" y="4058640"/>
            <a:ext cx="2921040" cy="2090880"/>
          </a:xfrm>
          <a:prstGeom prst="rect">
            <a:avLst/>
          </a:prstGeom>
        </p:spPr>
        <p:txBody>
          <a:bodyPr lIns="0" rIns="0" tIns="0" bIns="0">
            <a:normAutofit/>
          </a:bodyPr>
          <a:p>
            <a:endParaRPr b="0" lang="cs-CZ"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1"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82" name="PlaceHolder 2"/>
          <p:cNvSpPr>
            <a:spLocks noGrp="1"/>
          </p:cNvSpPr>
          <p:nvPr>
            <p:ph type="subTitle"/>
          </p:nvPr>
        </p:nvSpPr>
        <p:spPr>
          <a:xfrm>
            <a:off x="504000" y="1768680"/>
            <a:ext cx="9072000" cy="438408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84" name="PlaceHolder 2"/>
          <p:cNvSpPr>
            <a:spLocks noGrp="1"/>
          </p:cNvSpPr>
          <p:nvPr>
            <p:ph type="body"/>
          </p:nvPr>
        </p:nvSpPr>
        <p:spPr>
          <a:xfrm>
            <a:off x="504000" y="1768680"/>
            <a:ext cx="9072000" cy="4384080"/>
          </a:xfrm>
          <a:prstGeom prst="rect">
            <a:avLst/>
          </a:prstGeom>
        </p:spPr>
        <p:txBody>
          <a:bodyPr lIns="0" rIns="0" tIns="0" bIns="0">
            <a:normAutofit/>
          </a:bodyPr>
          <a:p>
            <a:endParaRPr b="0" lang="cs-CZ"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86" name="PlaceHolder 2"/>
          <p:cNvSpPr>
            <a:spLocks noGrp="1"/>
          </p:cNvSpPr>
          <p:nvPr>
            <p:ph type="body"/>
          </p:nvPr>
        </p:nvSpPr>
        <p:spPr>
          <a:xfrm>
            <a:off x="504000" y="1768680"/>
            <a:ext cx="4426920" cy="4384080"/>
          </a:xfrm>
          <a:prstGeom prst="rect">
            <a:avLst/>
          </a:prstGeom>
        </p:spPr>
        <p:txBody>
          <a:bodyPr lIns="0" rIns="0" tIns="0" bIns="0">
            <a:normAutofit/>
          </a:bodyPr>
          <a:p>
            <a:endParaRPr b="0" lang="cs-CZ" sz="3200" spc="-1" strike="noStrike">
              <a:latin typeface="Arial"/>
            </a:endParaRPr>
          </a:p>
        </p:txBody>
      </p:sp>
      <p:sp>
        <p:nvSpPr>
          <p:cNvPr id="87" name="PlaceHolder 3"/>
          <p:cNvSpPr>
            <a:spLocks noGrp="1"/>
          </p:cNvSpPr>
          <p:nvPr>
            <p:ph type="body"/>
          </p:nvPr>
        </p:nvSpPr>
        <p:spPr>
          <a:xfrm>
            <a:off x="5152680" y="1768680"/>
            <a:ext cx="4426920" cy="4384080"/>
          </a:xfrm>
          <a:prstGeom prst="rect">
            <a:avLst/>
          </a:prstGeom>
        </p:spPr>
        <p:txBody>
          <a:bodyPr lIns="0" rIns="0" tIns="0" bIns="0">
            <a:normAutofit/>
          </a:bodyPr>
          <a:p>
            <a:endParaRPr b="0" lang="cs-CZ"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8"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5" name="PlaceHolder 2"/>
          <p:cNvSpPr>
            <a:spLocks noGrp="1"/>
          </p:cNvSpPr>
          <p:nvPr>
            <p:ph type="body"/>
          </p:nvPr>
        </p:nvSpPr>
        <p:spPr>
          <a:xfrm>
            <a:off x="504000" y="1768680"/>
            <a:ext cx="9072000" cy="4384080"/>
          </a:xfrm>
          <a:prstGeom prst="rect">
            <a:avLst/>
          </a:prstGeom>
        </p:spPr>
        <p:txBody>
          <a:bodyPr lIns="0" rIns="0" tIns="0" bIns="0">
            <a:normAutofit/>
          </a:bodyPr>
          <a:p>
            <a:endParaRPr b="0" lang="cs-CZ"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9" name="PlaceHolder 1"/>
          <p:cNvSpPr>
            <a:spLocks noGrp="1"/>
          </p:cNvSpPr>
          <p:nvPr>
            <p:ph type="subTitle"/>
          </p:nvPr>
        </p:nvSpPr>
        <p:spPr>
          <a:xfrm>
            <a:off x="504000" y="301320"/>
            <a:ext cx="9072000" cy="585036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91" name="PlaceHolder 2"/>
          <p:cNvSpPr>
            <a:spLocks noGrp="1"/>
          </p:cNvSpPr>
          <p:nvPr>
            <p:ph type="body"/>
          </p:nvPr>
        </p:nvSpPr>
        <p:spPr>
          <a:xfrm>
            <a:off x="504000" y="1768680"/>
            <a:ext cx="4426920" cy="2090880"/>
          </a:xfrm>
          <a:prstGeom prst="rect">
            <a:avLst/>
          </a:prstGeom>
        </p:spPr>
        <p:txBody>
          <a:bodyPr lIns="0" rIns="0" tIns="0" bIns="0">
            <a:normAutofit/>
          </a:bodyPr>
          <a:p>
            <a:endParaRPr b="0" lang="cs-CZ" sz="3200" spc="-1" strike="noStrike">
              <a:latin typeface="Arial"/>
            </a:endParaRPr>
          </a:p>
        </p:txBody>
      </p:sp>
      <p:sp>
        <p:nvSpPr>
          <p:cNvPr id="92" name="PlaceHolder 3"/>
          <p:cNvSpPr>
            <a:spLocks noGrp="1"/>
          </p:cNvSpPr>
          <p:nvPr>
            <p:ph type="body"/>
          </p:nvPr>
        </p:nvSpPr>
        <p:spPr>
          <a:xfrm>
            <a:off x="5152680" y="1768680"/>
            <a:ext cx="4426920" cy="4384080"/>
          </a:xfrm>
          <a:prstGeom prst="rect">
            <a:avLst/>
          </a:prstGeom>
        </p:spPr>
        <p:txBody>
          <a:bodyPr lIns="0" rIns="0" tIns="0" bIns="0">
            <a:normAutofit/>
          </a:bodyPr>
          <a:p>
            <a:endParaRPr b="0" lang="cs-CZ" sz="3200" spc="-1" strike="noStrike">
              <a:latin typeface="Arial"/>
            </a:endParaRPr>
          </a:p>
        </p:txBody>
      </p:sp>
      <p:sp>
        <p:nvSpPr>
          <p:cNvPr id="93" name="PlaceHolder 4"/>
          <p:cNvSpPr>
            <a:spLocks noGrp="1"/>
          </p:cNvSpPr>
          <p:nvPr>
            <p:ph type="body"/>
          </p:nvPr>
        </p:nvSpPr>
        <p:spPr>
          <a:xfrm>
            <a:off x="504000" y="4058640"/>
            <a:ext cx="4426920" cy="2090880"/>
          </a:xfrm>
          <a:prstGeom prst="rect">
            <a:avLst/>
          </a:prstGeom>
        </p:spPr>
        <p:txBody>
          <a:bodyPr lIns="0" rIns="0" tIns="0" bIns="0">
            <a:normAutofit/>
          </a:bodyPr>
          <a:p>
            <a:endParaRPr b="0" lang="cs-CZ"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95" name="PlaceHolder 2"/>
          <p:cNvSpPr>
            <a:spLocks noGrp="1"/>
          </p:cNvSpPr>
          <p:nvPr>
            <p:ph type="body"/>
          </p:nvPr>
        </p:nvSpPr>
        <p:spPr>
          <a:xfrm>
            <a:off x="504000" y="1768680"/>
            <a:ext cx="4426920" cy="4384080"/>
          </a:xfrm>
          <a:prstGeom prst="rect">
            <a:avLst/>
          </a:prstGeom>
        </p:spPr>
        <p:txBody>
          <a:bodyPr lIns="0" rIns="0" tIns="0" bIns="0">
            <a:normAutofit/>
          </a:bodyPr>
          <a:p>
            <a:endParaRPr b="0" lang="cs-CZ" sz="3200" spc="-1" strike="noStrike">
              <a:latin typeface="Arial"/>
            </a:endParaRPr>
          </a:p>
        </p:txBody>
      </p:sp>
      <p:sp>
        <p:nvSpPr>
          <p:cNvPr id="96" name="PlaceHolder 3"/>
          <p:cNvSpPr>
            <a:spLocks noGrp="1"/>
          </p:cNvSpPr>
          <p:nvPr>
            <p:ph type="body"/>
          </p:nvPr>
        </p:nvSpPr>
        <p:spPr>
          <a:xfrm>
            <a:off x="5152680" y="1768680"/>
            <a:ext cx="4426920" cy="2090880"/>
          </a:xfrm>
          <a:prstGeom prst="rect">
            <a:avLst/>
          </a:prstGeom>
        </p:spPr>
        <p:txBody>
          <a:bodyPr lIns="0" rIns="0" tIns="0" bIns="0">
            <a:normAutofit/>
          </a:bodyPr>
          <a:p>
            <a:endParaRPr b="0" lang="cs-CZ" sz="3200" spc="-1" strike="noStrike">
              <a:latin typeface="Arial"/>
            </a:endParaRPr>
          </a:p>
        </p:txBody>
      </p:sp>
      <p:sp>
        <p:nvSpPr>
          <p:cNvPr id="97" name="PlaceHolder 4"/>
          <p:cNvSpPr>
            <a:spLocks noGrp="1"/>
          </p:cNvSpPr>
          <p:nvPr>
            <p:ph type="body"/>
          </p:nvPr>
        </p:nvSpPr>
        <p:spPr>
          <a:xfrm>
            <a:off x="5152680" y="4058640"/>
            <a:ext cx="4426920" cy="2090880"/>
          </a:xfrm>
          <a:prstGeom prst="rect">
            <a:avLst/>
          </a:prstGeom>
        </p:spPr>
        <p:txBody>
          <a:bodyPr lIns="0" rIns="0" tIns="0" bIns="0">
            <a:normAutofit/>
          </a:bodyPr>
          <a:p>
            <a:endParaRPr b="0" lang="cs-CZ"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99" name="PlaceHolder 2"/>
          <p:cNvSpPr>
            <a:spLocks noGrp="1"/>
          </p:cNvSpPr>
          <p:nvPr>
            <p:ph type="body"/>
          </p:nvPr>
        </p:nvSpPr>
        <p:spPr>
          <a:xfrm>
            <a:off x="504000" y="1768680"/>
            <a:ext cx="4426920" cy="2090880"/>
          </a:xfrm>
          <a:prstGeom prst="rect">
            <a:avLst/>
          </a:prstGeom>
        </p:spPr>
        <p:txBody>
          <a:bodyPr lIns="0" rIns="0" tIns="0" bIns="0">
            <a:normAutofit/>
          </a:bodyPr>
          <a:p>
            <a:endParaRPr b="0" lang="cs-CZ" sz="3200" spc="-1" strike="noStrike">
              <a:latin typeface="Arial"/>
            </a:endParaRPr>
          </a:p>
        </p:txBody>
      </p:sp>
      <p:sp>
        <p:nvSpPr>
          <p:cNvPr id="100" name="PlaceHolder 3"/>
          <p:cNvSpPr>
            <a:spLocks noGrp="1"/>
          </p:cNvSpPr>
          <p:nvPr>
            <p:ph type="body"/>
          </p:nvPr>
        </p:nvSpPr>
        <p:spPr>
          <a:xfrm>
            <a:off x="5152680" y="1768680"/>
            <a:ext cx="4426920" cy="2090880"/>
          </a:xfrm>
          <a:prstGeom prst="rect">
            <a:avLst/>
          </a:prstGeom>
        </p:spPr>
        <p:txBody>
          <a:bodyPr lIns="0" rIns="0" tIns="0" bIns="0">
            <a:normAutofit/>
          </a:bodyPr>
          <a:p>
            <a:endParaRPr b="0" lang="cs-CZ" sz="3200" spc="-1" strike="noStrike">
              <a:latin typeface="Arial"/>
            </a:endParaRPr>
          </a:p>
        </p:txBody>
      </p:sp>
      <p:sp>
        <p:nvSpPr>
          <p:cNvPr id="101" name="PlaceHolder 4"/>
          <p:cNvSpPr>
            <a:spLocks noGrp="1"/>
          </p:cNvSpPr>
          <p:nvPr>
            <p:ph type="body"/>
          </p:nvPr>
        </p:nvSpPr>
        <p:spPr>
          <a:xfrm>
            <a:off x="504000" y="4058640"/>
            <a:ext cx="9072000" cy="2090880"/>
          </a:xfrm>
          <a:prstGeom prst="rect">
            <a:avLst/>
          </a:prstGeom>
        </p:spPr>
        <p:txBody>
          <a:bodyPr lIns="0" rIns="0" tIns="0" bIns="0">
            <a:normAutofit/>
          </a:bodyPr>
          <a:p>
            <a:endParaRPr b="0" lang="cs-CZ"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103" name="PlaceHolder 2"/>
          <p:cNvSpPr>
            <a:spLocks noGrp="1"/>
          </p:cNvSpPr>
          <p:nvPr>
            <p:ph type="body"/>
          </p:nvPr>
        </p:nvSpPr>
        <p:spPr>
          <a:xfrm>
            <a:off x="504000" y="1768680"/>
            <a:ext cx="9072000" cy="2090880"/>
          </a:xfrm>
          <a:prstGeom prst="rect">
            <a:avLst/>
          </a:prstGeom>
        </p:spPr>
        <p:txBody>
          <a:bodyPr lIns="0" rIns="0" tIns="0" bIns="0">
            <a:normAutofit/>
          </a:bodyPr>
          <a:p>
            <a:endParaRPr b="0" lang="cs-CZ" sz="3200" spc="-1" strike="noStrike">
              <a:latin typeface="Arial"/>
            </a:endParaRPr>
          </a:p>
        </p:txBody>
      </p:sp>
      <p:sp>
        <p:nvSpPr>
          <p:cNvPr id="104" name="PlaceHolder 3"/>
          <p:cNvSpPr>
            <a:spLocks noGrp="1"/>
          </p:cNvSpPr>
          <p:nvPr>
            <p:ph type="body"/>
          </p:nvPr>
        </p:nvSpPr>
        <p:spPr>
          <a:xfrm>
            <a:off x="504000" y="4058640"/>
            <a:ext cx="9072000" cy="2090880"/>
          </a:xfrm>
          <a:prstGeom prst="rect">
            <a:avLst/>
          </a:prstGeom>
        </p:spPr>
        <p:txBody>
          <a:bodyPr lIns="0" rIns="0" tIns="0" bIns="0">
            <a:normAutofit/>
          </a:bodyPr>
          <a:p>
            <a:endParaRPr b="0" lang="cs-CZ"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106" name="PlaceHolder 2"/>
          <p:cNvSpPr>
            <a:spLocks noGrp="1"/>
          </p:cNvSpPr>
          <p:nvPr>
            <p:ph type="body"/>
          </p:nvPr>
        </p:nvSpPr>
        <p:spPr>
          <a:xfrm>
            <a:off x="504000" y="1768680"/>
            <a:ext cx="4426920" cy="2090880"/>
          </a:xfrm>
          <a:prstGeom prst="rect">
            <a:avLst/>
          </a:prstGeom>
        </p:spPr>
        <p:txBody>
          <a:bodyPr lIns="0" rIns="0" tIns="0" bIns="0">
            <a:normAutofit/>
          </a:bodyPr>
          <a:p>
            <a:endParaRPr b="0" lang="cs-CZ" sz="3200" spc="-1" strike="noStrike">
              <a:latin typeface="Arial"/>
            </a:endParaRPr>
          </a:p>
        </p:txBody>
      </p:sp>
      <p:sp>
        <p:nvSpPr>
          <p:cNvPr id="107" name="PlaceHolder 3"/>
          <p:cNvSpPr>
            <a:spLocks noGrp="1"/>
          </p:cNvSpPr>
          <p:nvPr>
            <p:ph type="body"/>
          </p:nvPr>
        </p:nvSpPr>
        <p:spPr>
          <a:xfrm>
            <a:off x="5152680" y="1768680"/>
            <a:ext cx="4426920" cy="2090880"/>
          </a:xfrm>
          <a:prstGeom prst="rect">
            <a:avLst/>
          </a:prstGeom>
        </p:spPr>
        <p:txBody>
          <a:bodyPr lIns="0" rIns="0" tIns="0" bIns="0">
            <a:normAutofit/>
          </a:bodyPr>
          <a:p>
            <a:endParaRPr b="0" lang="cs-CZ" sz="3200" spc="-1" strike="noStrike">
              <a:latin typeface="Arial"/>
            </a:endParaRPr>
          </a:p>
        </p:txBody>
      </p:sp>
      <p:sp>
        <p:nvSpPr>
          <p:cNvPr id="108" name="PlaceHolder 4"/>
          <p:cNvSpPr>
            <a:spLocks noGrp="1"/>
          </p:cNvSpPr>
          <p:nvPr>
            <p:ph type="body"/>
          </p:nvPr>
        </p:nvSpPr>
        <p:spPr>
          <a:xfrm>
            <a:off x="504000" y="4058640"/>
            <a:ext cx="4426920" cy="2090880"/>
          </a:xfrm>
          <a:prstGeom prst="rect">
            <a:avLst/>
          </a:prstGeom>
        </p:spPr>
        <p:txBody>
          <a:bodyPr lIns="0" rIns="0" tIns="0" bIns="0">
            <a:normAutofit/>
          </a:bodyPr>
          <a:p>
            <a:endParaRPr b="0" lang="cs-CZ" sz="3200" spc="-1" strike="noStrike">
              <a:latin typeface="Arial"/>
            </a:endParaRPr>
          </a:p>
        </p:txBody>
      </p:sp>
      <p:sp>
        <p:nvSpPr>
          <p:cNvPr id="109" name="PlaceHolder 5"/>
          <p:cNvSpPr>
            <a:spLocks noGrp="1"/>
          </p:cNvSpPr>
          <p:nvPr>
            <p:ph type="body"/>
          </p:nvPr>
        </p:nvSpPr>
        <p:spPr>
          <a:xfrm>
            <a:off x="5152680" y="4058640"/>
            <a:ext cx="4426920" cy="2090880"/>
          </a:xfrm>
          <a:prstGeom prst="rect">
            <a:avLst/>
          </a:prstGeom>
        </p:spPr>
        <p:txBody>
          <a:bodyPr lIns="0" rIns="0" tIns="0" bIns="0">
            <a:normAutofit/>
          </a:bodyPr>
          <a:p>
            <a:endParaRPr b="0" lang="cs-CZ"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111" name="PlaceHolder 2"/>
          <p:cNvSpPr>
            <a:spLocks noGrp="1"/>
          </p:cNvSpPr>
          <p:nvPr>
            <p:ph type="body"/>
          </p:nvPr>
        </p:nvSpPr>
        <p:spPr>
          <a:xfrm>
            <a:off x="504000" y="1768680"/>
            <a:ext cx="2921040" cy="2090880"/>
          </a:xfrm>
          <a:prstGeom prst="rect">
            <a:avLst/>
          </a:prstGeom>
        </p:spPr>
        <p:txBody>
          <a:bodyPr lIns="0" rIns="0" tIns="0" bIns="0">
            <a:normAutofit/>
          </a:bodyPr>
          <a:p>
            <a:endParaRPr b="0" lang="cs-CZ" sz="3200" spc="-1" strike="noStrike">
              <a:latin typeface="Arial"/>
            </a:endParaRPr>
          </a:p>
        </p:txBody>
      </p:sp>
      <p:sp>
        <p:nvSpPr>
          <p:cNvPr id="112" name="PlaceHolder 3"/>
          <p:cNvSpPr>
            <a:spLocks noGrp="1"/>
          </p:cNvSpPr>
          <p:nvPr>
            <p:ph type="body"/>
          </p:nvPr>
        </p:nvSpPr>
        <p:spPr>
          <a:xfrm>
            <a:off x="3571560" y="1768680"/>
            <a:ext cx="2921040" cy="2090880"/>
          </a:xfrm>
          <a:prstGeom prst="rect">
            <a:avLst/>
          </a:prstGeom>
        </p:spPr>
        <p:txBody>
          <a:bodyPr lIns="0" rIns="0" tIns="0" bIns="0">
            <a:normAutofit/>
          </a:bodyPr>
          <a:p>
            <a:endParaRPr b="0" lang="cs-CZ" sz="3200" spc="-1" strike="noStrike">
              <a:latin typeface="Arial"/>
            </a:endParaRPr>
          </a:p>
        </p:txBody>
      </p:sp>
      <p:sp>
        <p:nvSpPr>
          <p:cNvPr id="113" name="PlaceHolder 4"/>
          <p:cNvSpPr>
            <a:spLocks noGrp="1"/>
          </p:cNvSpPr>
          <p:nvPr>
            <p:ph type="body"/>
          </p:nvPr>
        </p:nvSpPr>
        <p:spPr>
          <a:xfrm>
            <a:off x="6639120" y="1768680"/>
            <a:ext cx="2921040" cy="2090880"/>
          </a:xfrm>
          <a:prstGeom prst="rect">
            <a:avLst/>
          </a:prstGeom>
        </p:spPr>
        <p:txBody>
          <a:bodyPr lIns="0" rIns="0" tIns="0" bIns="0">
            <a:normAutofit/>
          </a:bodyPr>
          <a:p>
            <a:endParaRPr b="0" lang="cs-CZ" sz="3200" spc="-1" strike="noStrike">
              <a:latin typeface="Arial"/>
            </a:endParaRPr>
          </a:p>
        </p:txBody>
      </p:sp>
      <p:sp>
        <p:nvSpPr>
          <p:cNvPr id="114" name="PlaceHolder 5"/>
          <p:cNvSpPr>
            <a:spLocks noGrp="1"/>
          </p:cNvSpPr>
          <p:nvPr>
            <p:ph type="body"/>
          </p:nvPr>
        </p:nvSpPr>
        <p:spPr>
          <a:xfrm>
            <a:off x="504000" y="4058640"/>
            <a:ext cx="2921040" cy="2090880"/>
          </a:xfrm>
          <a:prstGeom prst="rect">
            <a:avLst/>
          </a:prstGeom>
        </p:spPr>
        <p:txBody>
          <a:bodyPr lIns="0" rIns="0" tIns="0" bIns="0">
            <a:normAutofit/>
          </a:bodyPr>
          <a:p>
            <a:endParaRPr b="0" lang="cs-CZ" sz="3200" spc="-1" strike="noStrike">
              <a:latin typeface="Arial"/>
            </a:endParaRPr>
          </a:p>
        </p:txBody>
      </p:sp>
      <p:sp>
        <p:nvSpPr>
          <p:cNvPr id="115" name="PlaceHolder 6"/>
          <p:cNvSpPr>
            <a:spLocks noGrp="1"/>
          </p:cNvSpPr>
          <p:nvPr>
            <p:ph type="body"/>
          </p:nvPr>
        </p:nvSpPr>
        <p:spPr>
          <a:xfrm>
            <a:off x="3571560" y="4058640"/>
            <a:ext cx="2921040" cy="2090880"/>
          </a:xfrm>
          <a:prstGeom prst="rect">
            <a:avLst/>
          </a:prstGeom>
        </p:spPr>
        <p:txBody>
          <a:bodyPr lIns="0" rIns="0" tIns="0" bIns="0">
            <a:normAutofit/>
          </a:bodyPr>
          <a:p>
            <a:endParaRPr b="0" lang="cs-CZ" sz="3200" spc="-1" strike="noStrike">
              <a:latin typeface="Arial"/>
            </a:endParaRPr>
          </a:p>
        </p:txBody>
      </p:sp>
      <p:sp>
        <p:nvSpPr>
          <p:cNvPr id="116" name="PlaceHolder 7"/>
          <p:cNvSpPr>
            <a:spLocks noGrp="1"/>
          </p:cNvSpPr>
          <p:nvPr>
            <p:ph type="body"/>
          </p:nvPr>
        </p:nvSpPr>
        <p:spPr>
          <a:xfrm>
            <a:off x="6639120" y="4058640"/>
            <a:ext cx="2921040" cy="2090880"/>
          </a:xfrm>
          <a:prstGeom prst="rect">
            <a:avLst/>
          </a:prstGeom>
        </p:spPr>
        <p:txBody>
          <a:bodyPr lIns="0" rIns="0" tIns="0" bIns="0">
            <a:normAutofit/>
          </a:bodyPr>
          <a:p>
            <a:endParaRPr b="0" lang="cs-CZ"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7" name="PlaceHolder 2"/>
          <p:cNvSpPr>
            <a:spLocks noGrp="1"/>
          </p:cNvSpPr>
          <p:nvPr>
            <p:ph type="body"/>
          </p:nvPr>
        </p:nvSpPr>
        <p:spPr>
          <a:xfrm>
            <a:off x="504000" y="1768680"/>
            <a:ext cx="4426920" cy="4384080"/>
          </a:xfrm>
          <a:prstGeom prst="rect">
            <a:avLst/>
          </a:prstGeom>
        </p:spPr>
        <p:txBody>
          <a:bodyPr lIns="0" rIns="0" tIns="0" bIns="0">
            <a:normAutofit/>
          </a:bodyPr>
          <a:p>
            <a:endParaRPr b="0" lang="cs-CZ" sz="3200" spc="-1" strike="noStrike">
              <a:latin typeface="Arial"/>
            </a:endParaRPr>
          </a:p>
        </p:txBody>
      </p:sp>
      <p:sp>
        <p:nvSpPr>
          <p:cNvPr id="8" name="PlaceHolder 3"/>
          <p:cNvSpPr>
            <a:spLocks noGrp="1"/>
          </p:cNvSpPr>
          <p:nvPr>
            <p:ph type="body"/>
          </p:nvPr>
        </p:nvSpPr>
        <p:spPr>
          <a:xfrm>
            <a:off x="5152680" y="1768680"/>
            <a:ext cx="4426920" cy="4384080"/>
          </a:xfrm>
          <a:prstGeom prst="rect">
            <a:avLst/>
          </a:prstGeom>
        </p:spPr>
        <p:txBody>
          <a:bodyPr lIns="0" rIns="0" tIns="0" bIns="0">
            <a:normAutofit/>
          </a:bodyPr>
          <a:p>
            <a:endParaRPr b="0" lang="cs-CZ"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504000" y="301320"/>
            <a:ext cx="9072000" cy="5850360"/>
          </a:xfrm>
          <a:prstGeom prst="rect">
            <a:avLst/>
          </a:prstGeom>
        </p:spPr>
        <p:txBody>
          <a:bodyPr lIns="0" rIns="0" tIns="0" bIns="0" anchor="ctr">
            <a:noAutofit/>
          </a:bodyPr>
          <a:p>
            <a:pPr algn="ctr"/>
            <a:endParaRPr b="0" lang="cs-CZ"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12" name="PlaceHolder 2"/>
          <p:cNvSpPr>
            <a:spLocks noGrp="1"/>
          </p:cNvSpPr>
          <p:nvPr>
            <p:ph type="body"/>
          </p:nvPr>
        </p:nvSpPr>
        <p:spPr>
          <a:xfrm>
            <a:off x="504000" y="1768680"/>
            <a:ext cx="4426920" cy="2090880"/>
          </a:xfrm>
          <a:prstGeom prst="rect">
            <a:avLst/>
          </a:prstGeom>
        </p:spPr>
        <p:txBody>
          <a:bodyPr lIns="0" rIns="0" tIns="0" bIns="0">
            <a:normAutofit/>
          </a:bodyPr>
          <a:p>
            <a:endParaRPr b="0" lang="cs-CZ" sz="3200" spc="-1" strike="noStrike">
              <a:latin typeface="Arial"/>
            </a:endParaRPr>
          </a:p>
        </p:txBody>
      </p:sp>
      <p:sp>
        <p:nvSpPr>
          <p:cNvPr id="13" name="PlaceHolder 3"/>
          <p:cNvSpPr>
            <a:spLocks noGrp="1"/>
          </p:cNvSpPr>
          <p:nvPr>
            <p:ph type="body"/>
          </p:nvPr>
        </p:nvSpPr>
        <p:spPr>
          <a:xfrm>
            <a:off x="5152680" y="1768680"/>
            <a:ext cx="4426920" cy="4384080"/>
          </a:xfrm>
          <a:prstGeom prst="rect">
            <a:avLst/>
          </a:prstGeom>
        </p:spPr>
        <p:txBody>
          <a:bodyPr lIns="0" rIns="0" tIns="0" bIns="0">
            <a:normAutofit/>
          </a:bodyPr>
          <a:p>
            <a:endParaRPr b="0" lang="cs-CZ" sz="3200" spc="-1" strike="noStrike">
              <a:latin typeface="Arial"/>
            </a:endParaRPr>
          </a:p>
        </p:txBody>
      </p:sp>
      <p:sp>
        <p:nvSpPr>
          <p:cNvPr id="14" name="PlaceHolder 4"/>
          <p:cNvSpPr>
            <a:spLocks noGrp="1"/>
          </p:cNvSpPr>
          <p:nvPr>
            <p:ph type="body"/>
          </p:nvPr>
        </p:nvSpPr>
        <p:spPr>
          <a:xfrm>
            <a:off x="504000" y="4058640"/>
            <a:ext cx="4426920" cy="2090880"/>
          </a:xfrm>
          <a:prstGeom prst="rect">
            <a:avLst/>
          </a:prstGeom>
        </p:spPr>
        <p:txBody>
          <a:bodyPr lIns="0" rIns="0" tIns="0" bIns="0">
            <a:normAutofit/>
          </a:bodyPr>
          <a:p>
            <a:endParaRPr b="0" lang="cs-CZ"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16" name="PlaceHolder 2"/>
          <p:cNvSpPr>
            <a:spLocks noGrp="1"/>
          </p:cNvSpPr>
          <p:nvPr>
            <p:ph type="body"/>
          </p:nvPr>
        </p:nvSpPr>
        <p:spPr>
          <a:xfrm>
            <a:off x="504000" y="1768680"/>
            <a:ext cx="4426920" cy="4384080"/>
          </a:xfrm>
          <a:prstGeom prst="rect">
            <a:avLst/>
          </a:prstGeom>
        </p:spPr>
        <p:txBody>
          <a:bodyPr lIns="0" rIns="0" tIns="0" bIns="0">
            <a:normAutofit/>
          </a:bodyPr>
          <a:p>
            <a:endParaRPr b="0" lang="cs-CZ" sz="3200" spc="-1" strike="noStrike">
              <a:latin typeface="Arial"/>
            </a:endParaRPr>
          </a:p>
        </p:txBody>
      </p:sp>
      <p:sp>
        <p:nvSpPr>
          <p:cNvPr id="17" name="PlaceHolder 3"/>
          <p:cNvSpPr>
            <a:spLocks noGrp="1"/>
          </p:cNvSpPr>
          <p:nvPr>
            <p:ph type="body"/>
          </p:nvPr>
        </p:nvSpPr>
        <p:spPr>
          <a:xfrm>
            <a:off x="5152680" y="1768680"/>
            <a:ext cx="4426920" cy="2090880"/>
          </a:xfrm>
          <a:prstGeom prst="rect">
            <a:avLst/>
          </a:prstGeom>
        </p:spPr>
        <p:txBody>
          <a:bodyPr lIns="0" rIns="0" tIns="0" bIns="0">
            <a:normAutofit/>
          </a:bodyPr>
          <a:p>
            <a:endParaRPr b="0" lang="cs-CZ" sz="3200" spc="-1" strike="noStrike">
              <a:latin typeface="Arial"/>
            </a:endParaRPr>
          </a:p>
        </p:txBody>
      </p:sp>
      <p:sp>
        <p:nvSpPr>
          <p:cNvPr id="18" name="PlaceHolder 4"/>
          <p:cNvSpPr>
            <a:spLocks noGrp="1"/>
          </p:cNvSpPr>
          <p:nvPr>
            <p:ph type="body"/>
          </p:nvPr>
        </p:nvSpPr>
        <p:spPr>
          <a:xfrm>
            <a:off x="5152680" y="4058640"/>
            <a:ext cx="4426920" cy="2090880"/>
          </a:xfrm>
          <a:prstGeom prst="rect">
            <a:avLst/>
          </a:prstGeom>
        </p:spPr>
        <p:txBody>
          <a:bodyPr lIns="0" rIns="0" tIns="0" bIns="0">
            <a:normAutofit/>
          </a:bodyPr>
          <a:p>
            <a:endParaRPr b="0" lang="cs-CZ"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504000" y="301320"/>
            <a:ext cx="9072000" cy="1261800"/>
          </a:xfrm>
          <a:prstGeom prst="rect">
            <a:avLst/>
          </a:prstGeom>
        </p:spPr>
        <p:txBody>
          <a:bodyPr lIns="0" rIns="0" tIns="0" bIns="0" anchor="ctr">
            <a:noAutofit/>
          </a:bodyPr>
          <a:p>
            <a:pPr algn="ctr"/>
            <a:endParaRPr b="0" lang="cs-CZ" sz="4400" spc="-1" strike="noStrike">
              <a:latin typeface="Arial"/>
            </a:endParaRPr>
          </a:p>
        </p:txBody>
      </p:sp>
      <p:sp>
        <p:nvSpPr>
          <p:cNvPr id="20" name="PlaceHolder 2"/>
          <p:cNvSpPr>
            <a:spLocks noGrp="1"/>
          </p:cNvSpPr>
          <p:nvPr>
            <p:ph type="body"/>
          </p:nvPr>
        </p:nvSpPr>
        <p:spPr>
          <a:xfrm>
            <a:off x="504000" y="1768680"/>
            <a:ext cx="4426920" cy="2090880"/>
          </a:xfrm>
          <a:prstGeom prst="rect">
            <a:avLst/>
          </a:prstGeom>
        </p:spPr>
        <p:txBody>
          <a:bodyPr lIns="0" rIns="0" tIns="0" bIns="0">
            <a:normAutofit/>
          </a:bodyPr>
          <a:p>
            <a:endParaRPr b="0" lang="cs-CZ" sz="3200" spc="-1" strike="noStrike">
              <a:latin typeface="Arial"/>
            </a:endParaRPr>
          </a:p>
        </p:txBody>
      </p:sp>
      <p:sp>
        <p:nvSpPr>
          <p:cNvPr id="21" name="PlaceHolder 3"/>
          <p:cNvSpPr>
            <a:spLocks noGrp="1"/>
          </p:cNvSpPr>
          <p:nvPr>
            <p:ph type="body"/>
          </p:nvPr>
        </p:nvSpPr>
        <p:spPr>
          <a:xfrm>
            <a:off x="5152680" y="1768680"/>
            <a:ext cx="4426920" cy="2090880"/>
          </a:xfrm>
          <a:prstGeom prst="rect">
            <a:avLst/>
          </a:prstGeom>
        </p:spPr>
        <p:txBody>
          <a:bodyPr lIns="0" rIns="0" tIns="0" bIns="0">
            <a:normAutofit/>
          </a:bodyPr>
          <a:p>
            <a:endParaRPr b="0" lang="cs-CZ" sz="3200" spc="-1" strike="noStrike">
              <a:latin typeface="Arial"/>
            </a:endParaRPr>
          </a:p>
        </p:txBody>
      </p:sp>
      <p:sp>
        <p:nvSpPr>
          <p:cNvPr id="22" name="PlaceHolder 4"/>
          <p:cNvSpPr>
            <a:spLocks noGrp="1"/>
          </p:cNvSpPr>
          <p:nvPr>
            <p:ph type="body"/>
          </p:nvPr>
        </p:nvSpPr>
        <p:spPr>
          <a:xfrm>
            <a:off x="504000" y="4058640"/>
            <a:ext cx="9072000" cy="2090880"/>
          </a:xfrm>
          <a:prstGeom prst="rect">
            <a:avLst/>
          </a:prstGeom>
        </p:spPr>
        <p:txBody>
          <a:bodyPr lIns="0" rIns="0" tIns="0" bIns="0">
            <a:normAutofit/>
          </a:bodyPr>
          <a:p>
            <a:endParaRPr b="0" lang="cs-CZ"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504000" y="301320"/>
            <a:ext cx="9071640" cy="1261440"/>
          </a:xfrm>
          <a:prstGeom prst="rect">
            <a:avLst/>
          </a:prstGeom>
        </p:spPr>
        <p:txBody>
          <a:bodyPr lIns="0" rIns="0" tIns="0" bIns="0" anchor="ctr">
            <a:noAutofit/>
          </a:bodyPr>
          <a:p>
            <a:pPr algn="ctr"/>
            <a:r>
              <a:rPr b="0" lang="cs-CZ" sz="1800" spc="-1" strike="noStrike">
                <a:latin typeface="Arial"/>
              </a:rPr>
              <a:t>Klikněte pro úpravu formátu textu nadpisu</a:t>
            </a:r>
            <a:endParaRPr b="0" lang="cs-CZ" sz="1800" spc="-1" strike="noStrike">
              <a:latin typeface="Arial"/>
            </a:endParaRPr>
          </a:p>
        </p:txBody>
      </p:sp>
      <p:sp>
        <p:nvSpPr>
          <p:cNvPr id="1" name="PlaceHolder 2"/>
          <p:cNvSpPr>
            <a:spLocks noGrp="1"/>
          </p:cNvSpPr>
          <p:nvPr>
            <p:ph type="body"/>
          </p:nvPr>
        </p:nvSpPr>
        <p:spPr>
          <a:xfrm>
            <a:off x="504000" y="1768680"/>
            <a:ext cx="9071640" cy="4383720"/>
          </a:xfrm>
          <a:prstGeom prst="rect">
            <a:avLst/>
          </a:prstGeom>
        </p:spPr>
        <p:txBody>
          <a:bodyPr lIns="0" rIns="0" tIns="0" bIns="0">
            <a:normAutofit/>
          </a:bodyPr>
          <a:p>
            <a:pPr marL="432000" indent="-324000" algn="ctr">
              <a:spcBef>
                <a:spcPts val="1417"/>
              </a:spcBef>
              <a:buClr>
                <a:srgbClr val="000000"/>
              </a:buClr>
              <a:buSzPct val="45000"/>
              <a:buFont typeface="Wingdings" charset="2"/>
              <a:buChar char=""/>
            </a:pPr>
            <a:r>
              <a:rPr b="0" lang="cs-CZ" sz="1800" spc="-1" strike="noStrike">
                <a:latin typeface="Arial"/>
              </a:rPr>
              <a:t>Klikněte pro úpravu formátu textu osnovy</a:t>
            </a:r>
            <a:endParaRPr b="0" lang="cs-CZ" sz="1800" spc="-1" strike="noStrike">
              <a:latin typeface="Arial"/>
            </a:endParaRPr>
          </a:p>
          <a:p>
            <a:pPr lvl="1" marL="864000" indent="-324000" algn="ctr">
              <a:spcBef>
                <a:spcPts val="1134"/>
              </a:spcBef>
              <a:buClr>
                <a:srgbClr val="000000"/>
              </a:buClr>
              <a:buSzPct val="75000"/>
              <a:buFont typeface="Symbol" charset="2"/>
              <a:buChar char=""/>
            </a:pPr>
            <a:r>
              <a:rPr b="0" lang="cs-CZ" sz="1800" spc="-1" strike="noStrike">
                <a:latin typeface="Arial"/>
              </a:rPr>
              <a:t>Druhá úroveň</a:t>
            </a:r>
            <a:endParaRPr b="0" lang="cs-CZ" sz="1800" spc="-1" strike="noStrike">
              <a:latin typeface="Arial"/>
            </a:endParaRPr>
          </a:p>
          <a:p>
            <a:pPr lvl="2" marL="1296000" indent="-288000" algn="ctr">
              <a:spcBef>
                <a:spcPts val="850"/>
              </a:spcBef>
              <a:buClr>
                <a:srgbClr val="000000"/>
              </a:buClr>
              <a:buSzPct val="45000"/>
              <a:buFont typeface="Wingdings" charset="2"/>
              <a:buChar char=""/>
            </a:pPr>
            <a:r>
              <a:rPr b="0" lang="cs-CZ" sz="1800" spc="-1" strike="noStrike">
                <a:latin typeface="Arial"/>
              </a:rPr>
              <a:t>Třetí úroveň</a:t>
            </a:r>
            <a:endParaRPr b="0" lang="cs-CZ" sz="1800" spc="-1" strike="noStrike">
              <a:latin typeface="Arial"/>
            </a:endParaRPr>
          </a:p>
          <a:p>
            <a:pPr lvl="3" marL="1728000" indent="-216000" algn="ctr">
              <a:spcBef>
                <a:spcPts val="567"/>
              </a:spcBef>
              <a:buClr>
                <a:srgbClr val="000000"/>
              </a:buClr>
              <a:buSzPct val="75000"/>
              <a:buFont typeface="Symbol" charset="2"/>
              <a:buChar char=""/>
            </a:pPr>
            <a:r>
              <a:rPr b="0" lang="cs-CZ" sz="1800" spc="-1" strike="noStrike">
                <a:latin typeface="Arial"/>
              </a:rPr>
              <a:t>Čtvrtá úroveň osnovy</a:t>
            </a:r>
            <a:endParaRPr b="0" lang="cs-CZ" sz="1800" spc="-1" strike="noStrike">
              <a:latin typeface="Arial"/>
            </a:endParaRPr>
          </a:p>
          <a:p>
            <a:pPr lvl="4" marL="2160000" indent="-216000" algn="ctr">
              <a:spcBef>
                <a:spcPts val="283"/>
              </a:spcBef>
              <a:buClr>
                <a:srgbClr val="000000"/>
              </a:buClr>
              <a:buSzPct val="45000"/>
              <a:buFont typeface="Wingdings" charset="2"/>
              <a:buChar char=""/>
            </a:pPr>
            <a:r>
              <a:rPr b="0" lang="cs-CZ" sz="1800" spc="-1" strike="noStrike">
                <a:latin typeface="Arial"/>
              </a:rPr>
              <a:t>Pátá úroveň osnovy</a:t>
            </a:r>
            <a:endParaRPr b="0" lang="cs-CZ" sz="1800" spc="-1" strike="noStrike">
              <a:latin typeface="Arial"/>
            </a:endParaRPr>
          </a:p>
          <a:p>
            <a:pPr lvl="5" marL="2592000" indent="-216000" algn="ctr">
              <a:spcBef>
                <a:spcPts val="283"/>
              </a:spcBef>
              <a:buClr>
                <a:srgbClr val="000000"/>
              </a:buClr>
              <a:buSzPct val="45000"/>
              <a:buFont typeface="Wingdings" charset="2"/>
              <a:buChar char=""/>
            </a:pPr>
            <a:r>
              <a:rPr b="0" lang="cs-CZ" sz="1800" spc="-1" strike="noStrike">
                <a:latin typeface="Arial"/>
              </a:rPr>
              <a:t>Šestá úroveň</a:t>
            </a:r>
            <a:endParaRPr b="0" lang="cs-CZ" sz="1800" spc="-1" strike="noStrike">
              <a:latin typeface="Arial"/>
            </a:endParaRPr>
          </a:p>
          <a:p>
            <a:pPr lvl="6" marL="3024000" indent="-216000" algn="ctr">
              <a:spcBef>
                <a:spcPts val="283"/>
              </a:spcBef>
              <a:buClr>
                <a:srgbClr val="000000"/>
              </a:buClr>
              <a:buSzPct val="45000"/>
              <a:buFont typeface="Wingdings" charset="2"/>
              <a:buChar char=""/>
            </a:pPr>
            <a:r>
              <a:rPr b="0" lang="cs-CZ" sz="1800" spc="-1" strike="noStrike">
                <a:latin typeface="Arial"/>
              </a:rPr>
              <a:t>Sedmá úroveň</a:t>
            </a:r>
            <a:endParaRPr b="0" lang="cs-CZ"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504000" y="301320"/>
            <a:ext cx="9072000" cy="1261800"/>
          </a:xfrm>
          <a:prstGeom prst="rect">
            <a:avLst/>
          </a:prstGeom>
        </p:spPr>
        <p:txBody>
          <a:bodyPr lIns="0" rIns="0" tIns="0" bIns="0" anchor="ctr">
            <a:noAutofit/>
          </a:bodyPr>
          <a:p>
            <a:pPr algn="ctr"/>
            <a:r>
              <a:rPr b="0" lang="cs-CZ" sz="4400" spc="-1" strike="noStrike">
                <a:latin typeface="Arial"/>
              </a:rPr>
              <a:t>Klikněte pro úpravu formátu textu nadpisu</a:t>
            </a:r>
            <a:endParaRPr b="0" lang="cs-CZ" sz="4400" spc="-1" strike="noStrike">
              <a:latin typeface="Arial"/>
            </a:endParaRPr>
          </a:p>
        </p:txBody>
      </p:sp>
      <p:sp>
        <p:nvSpPr>
          <p:cNvPr id="39" name="PlaceHolder 2"/>
          <p:cNvSpPr>
            <a:spLocks noGrp="1"/>
          </p:cNvSpPr>
          <p:nvPr>
            <p:ph type="body"/>
          </p:nvPr>
        </p:nvSpPr>
        <p:spPr>
          <a:xfrm>
            <a:off x="504000" y="1768680"/>
            <a:ext cx="9072000" cy="43840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cs-CZ" sz="3200" spc="-1" strike="noStrike">
                <a:latin typeface="Arial"/>
              </a:rPr>
              <a:t>Klikněte pro úpravu formátu textu osnovy</a:t>
            </a:r>
            <a:endParaRPr b="0" lang="cs-CZ" sz="3200" spc="-1" strike="noStrike">
              <a:latin typeface="Arial"/>
            </a:endParaRPr>
          </a:p>
          <a:p>
            <a:pPr lvl="1" marL="864000" indent="-324000">
              <a:spcBef>
                <a:spcPts val="1134"/>
              </a:spcBef>
              <a:buClr>
                <a:srgbClr val="000000"/>
              </a:buClr>
              <a:buSzPct val="75000"/>
              <a:buFont typeface="Symbol" charset="2"/>
              <a:buChar char=""/>
            </a:pPr>
            <a:r>
              <a:rPr b="0" lang="cs-CZ" sz="2800" spc="-1" strike="noStrike">
                <a:latin typeface="Arial"/>
              </a:rPr>
              <a:t>Druhá úroveň</a:t>
            </a:r>
            <a:endParaRPr b="0" lang="cs-CZ" sz="2800" spc="-1" strike="noStrike">
              <a:latin typeface="Arial"/>
            </a:endParaRPr>
          </a:p>
          <a:p>
            <a:pPr lvl="2" marL="1296000" indent="-288000">
              <a:spcBef>
                <a:spcPts val="850"/>
              </a:spcBef>
              <a:buClr>
                <a:srgbClr val="000000"/>
              </a:buClr>
              <a:buSzPct val="45000"/>
              <a:buFont typeface="Wingdings" charset="2"/>
              <a:buChar char=""/>
            </a:pPr>
            <a:r>
              <a:rPr b="0" lang="cs-CZ" sz="2400" spc="-1" strike="noStrike">
                <a:latin typeface="Arial"/>
              </a:rPr>
              <a:t>Třetí úroveň</a:t>
            </a:r>
            <a:endParaRPr b="0" lang="cs-CZ" sz="2400" spc="-1" strike="noStrike">
              <a:latin typeface="Arial"/>
            </a:endParaRPr>
          </a:p>
          <a:p>
            <a:pPr lvl="3" marL="1728000" indent="-216000">
              <a:spcBef>
                <a:spcPts val="567"/>
              </a:spcBef>
              <a:buClr>
                <a:srgbClr val="000000"/>
              </a:buClr>
              <a:buSzPct val="75000"/>
              <a:buFont typeface="Symbol" charset="2"/>
              <a:buChar char=""/>
            </a:pPr>
            <a:r>
              <a:rPr b="0" lang="cs-CZ" sz="2000" spc="-1" strike="noStrike">
                <a:latin typeface="Arial"/>
              </a:rPr>
              <a:t>Čtvrtá úroveň osnovy</a:t>
            </a:r>
            <a:endParaRPr b="0" lang="cs-CZ" sz="2000" spc="-1" strike="noStrike">
              <a:latin typeface="Arial"/>
            </a:endParaRPr>
          </a:p>
          <a:p>
            <a:pPr lvl="4" marL="2160000" indent="-216000">
              <a:spcBef>
                <a:spcPts val="283"/>
              </a:spcBef>
              <a:buClr>
                <a:srgbClr val="000000"/>
              </a:buClr>
              <a:buSzPct val="45000"/>
              <a:buFont typeface="Wingdings" charset="2"/>
              <a:buChar char=""/>
            </a:pPr>
            <a:r>
              <a:rPr b="0" lang="cs-CZ" sz="2000" spc="-1" strike="noStrike">
                <a:latin typeface="Arial"/>
              </a:rPr>
              <a:t>Pátá úroveň osnovy</a:t>
            </a:r>
            <a:endParaRPr b="0" lang="cs-CZ" sz="2000" spc="-1" strike="noStrike">
              <a:latin typeface="Arial"/>
            </a:endParaRPr>
          </a:p>
          <a:p>
            <a:pPr lvl="5" marL="2592000" indent="-216000">
              <a:spcBef>
                <a:spcPts val="283"/>
              </a:spcBef>
              <a:buClr>
                <a:srgbClr val="000000"/>
              </a:buClr>
              <a:buSzPct val="45000"/>
              <a:buFont typeface="Wingdings" charset="2"/>
              <a:buChar char=""/>
            </a:pPr>
            <a:r>
              <a:rPr b="0" lang="cs-CZ" sz="2000" spc="-1" strike="noStrike">
                <a:latin typeface="Arial"/>
              </a:rPr>
              <a:t>Šestá úroveň</a:t>
            </a:r>
            <a:endParaRPr b="0" lang="cs-CZ" sz="2000" spc="-1" strike="noStrike">
              <a:latin typeface="Arial"/>
            </a:endParaRPr>
          </a:p>
          <a:p>
            <a:pPr lvl="6" marL="3024000" indent="-216000">
              <a:spcBef>
                <a:spcPts val="283"/>
              </a:spcBef>
              <a:buClr>
                <a:srgbClr val="000000"/>
              </a:buClr>
              <a:buSzPct val="45000"/>
              <a:buFont typeface="Wingdings" charset="2"/>
              <a:buChar char=""/>
            </a:pPr>
            <a:r>
              <a:rPr b="0" lang="cs-CZ" sz="2000" spc="-1" strike="noStrike">
                <a:latin typeface="Arial"/>
              </a:rPr>
              <a:t>Sedmá úroveň</a:t>
            </a:r>
            <a:endParaRPr b="0" lang="cs-CZ"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sp>
        <p:nvSpPr>
          <p:cNvPr id="76" name="PlaceHolder 1"/>
          <p:cNvSpPr>
            <a:spLocks noGrp="1"/>
          </p:cNvSpPr>
          <p:nvPr>
            <p:ph type="dt"/>
          </p:nvPr>
        </p:nvSpPr>
        <p:spPr>
          <a:xfrm>
            <a:off x="473040" y="6886800"/>
            <a:ext cx="2348280" cy="521640"/>
          </a:xfrm>
          <a:prstGeom prst="rect">
            <a:avLst/>
          </a:prstGeom>
        </p:spPr>
        <p:txBody>
          <a:bodyPr lIns="0" rIns="0" tIns="0" bIns="0">
            <a:noAutofit/>
          </a:bodyPr>
          <a:p>
            <a:r>
              <a:rPr b="0" lang="cs-CZ" sz="2400" spc="-1" strike="noStrike">
                <a:solidFill>
                  <a:srgbClr val="dbf5f9"/>
                </a:solidFill>
                <a:latin typeface="Source Sans Pro"/>
              </a:rPr>
              <a:t>&lt;datum/čas&gt;</a:t>
            </a:r>
            <a:endParaRPr b="0" lang="cs-CZ" sz="2400" spc="-1" strike="noStrike">
              <a:solidFill>
                <a:srgbClr val="dbf5f9"/>
              </a:solidFill>
              <a:latin typeface="Source Sans Pro"/>
            </a:endParaRPr>
          </a:p>
        </p:txBody>
      </p:sp>
      <p:sp>
        <p:nvSpPr>
          <p:cNvPr id="77" name="PlaceHolder 2"/>
          <p:cNvSpPr>
            <a:spLocks noGrp="1"/>
          </p:cNvSpPr>
          <p:nvPr>
            <p:ph type="ftr"/>
          </p:nvPr>
        </p:nvSpPr>
        <p:spPr>
          <a:xfrm>
            <a:off x="3416040" y="6886800"/>
            <a:ext cx="3195000" cy="521640"/>
          </a:xfrm>
          <a:prstGeom prst="rect">
            <a:avLst/>
          </a:prstGeom>
        </p:spPr>
        <p:txBody>
          <a:bodyPr lIns="0" rIns="0" tIns="0" bIns="0">
            <a:noAutofit/>
          </a:bodyPr>
          <a:p>
            <a:pPr algn="ctr"/>
            <a:r>
              <a:rPr b="0" lang="cs-CZ" sz="2400" spc="-1" strike="noStrike">
                <a:solidFill>
                  <a:srgbClr val="dbf5f9"/>
                </a:solidFill>
                <a:latin typeface="Source Sans Pro"/>
              </a:rPr>
              <a:t>&lt;zápatí&gt;</a:t>
            </a:r>
            <a:endParaRPr b="0" lang="cs-CZ" sz="2400" spc="-1" strike="noStrike">
              <a:solidFill>
                <a:srgbClr val="dbf5f9"/>
              </a:solidFill>
              <a:latin typeface="Source Sans Pro"/>
            </a:endParaRPr>
          </a:p>
        </p:txBody>
      </p:sp>
      <p:sp>
        <p:nvSpPr>
          <p:cNvPr id="78" name="PlaceHolder 3"/>
          <p:cNvSpPr>
            <a:spLocks noGrp="1"/>
          </p:cNvSpPr>
          <p:nvPr>
            <p:ph type="sldNum"/>
          </p:nvPr>
        </p:nvSpPr>
        <p:spPr>
          <a:xfrm>
            <a:off x="7196400" y="6886800"/>
            <a:ext cx="2348280" cy="521640"/>
          </a:xfrm>
          <a:prstGeom prst="rect">
            <a:avLst/>
          </a:prstGeom>
        </p:spPr>
        <p:txBody>
          <a:bodyPr lIns="0" rIns="0" tIns="0" bIns="0">
            <a:noAutofit/>
          </a:bodyPr>
          <a:p>
            <a:pPr algn="r"/>
            <a:fld id="{19440A6C-CBCB-44C6-8DB9-BC9E660C878D}" type="slidenum">
              <a:rPr b="0" lang="cs-CZ" sz="2400" spc="-1" strike="noStrike">
                <a:solidFill>
                  <a:srgbClr val="dbf5f9"/>
                </a:solidFill>
                <a:latin typeface="Source Sans Pro"/>
              </a:rPr>
              <a:t>&lt;číslo&gt;</a:t>
            </a:fld>
            <a:endParaRPr b="0" lang="cs-CZ" sz="2400" spc="-1" strike="noStrike">
              <a:solidFill>
                <a:srgbClr val="dbf5f9"/>
              </a:solidFill>
              <a:latin typeface="Source Sans Pro"/>
            </a:endParaRPr>
          </a:p>
        </p:txBody>
      </p:sp>
      <p:sp>
        <p:nvSpPr>
          <p:cNvPr id="79" name="PlaceHolder 4"/>
          <p:cNvSpPr>
            <a:spLocks noGrp="1"/>
          </p:cNvSpPr>
          <p:nvPr>
            <p:ph type="title"/>
          </p:nvPr>
        </p:nvSpPr>
        <p:spPr>
          <a:xfrm>
            <a:off x="460800" y="300960"/>
            <a:ext cx="9072360" cy="4453200"/>
          </a:xfrm>
          <a:prstGeom prst="rect">
            <a:avLst/>
          </a:prstGeom>
        </p:spPr>
        <p:txBody>
          <a:bodyPr lIns="0" rIns="0" tIns="0" bIns="0" anchor="b">
            <a:normAutofit/>
          </a:bodyPr>
          <a:p>
            <a:r>
              <a:rPr b="0" lang="cs-CZ" sz="8570" spc="-1" strike="noStrike">
                <a:solidFill>
                  <a:srgbClr val="04617b"/>
                </a:solidFill>
                <a:latin typeface="Source Sans Pro Light"/>
              </a:rPr>
              <a:t>Klikněte pro úpravu formátu textu nadpisu</a:t>
            </a:r>
            <a:endParaRPr b="0" lang="cs-CZ" sz="8570" spc="-1" strike="noStrike">
              <a:solidFill>
                <a:srgbClr val="04617b"/>
              </a:solidFill>
              <a:latin typeface="Source Sans Pro Light"/>
            </a:endParaRPr>
          </a:p>
        </p:txBody>
      </p:sp>
      <p:sp>
        <p:nvSpPr>
          <p:cNvPr id="80" name="PlaceHolder 5"/>
          <p:cNvSpPr>
            <a:spLocks noGrp="1"/>
          </p:cNvSpPr>
          <p:nvPr>
            <p:ph type="body"/>
          </p:nvPr>
        </p:nvSpPr>
        <p:spPr>
          <a:xfrm>
            <a:off x="464400" y="5216040"/>
            <a:ext cx="9065160" cy="1550160"/>
          </a:xfrm>
          <a:prstGeom prst="rect">
            <a:avLst/>
          </a:prstGeom>
        </p:spPr>
        <p:txBody>
          <a:bodyPr lIns="0" rIns="0" tIns="0" bIns="0">
            <a:normAutofit fontScale="35000"/>
          </a:bodyPr>
          <a:p>
            <a:pPr marL="432000" indent="-324000">
              <a:spcAft>
                <a:spcPts val="1230"/>
              </a:spcAft>
              <a:buClr>
                <a:srgbClr val="f49100"/>
              </a:buClr>
              <a:buSzPct val="45000"/>
              <a:buFont typeface="Wingdings" charset="2"/>
              <a:buChar char=""/>
            </a:pPr>
            <a:r>
              <a:rPr b="0" lang="cs-CZ" sz="2800" spc="-1" strike="noStrike">
                <a:solidFill>
                  <a:srgbClr val="dbf5f9"/>
                </a:solidFill>
                <a:latin typeface="Source Sans Pro"/>
              </a:rPr>
              <a:t>Klikněte pro úpravu formátu textu osnovy</a:t>
            </a:r>
            <a:endParaRPr b="0" lang="cs-CZ" sz="2800" spc="-1" strike="noStrike">
              <a:solidFill>
                <a:srgbClr val="dbf5f9"/>
              </a:solidFill>
              <a:latin typeface="Source Sans Pro"/>
            </a:endParaRPr>
          </a:p>
          <a:p>
            <a:pPr lvl="1" marL="864000" indent="-324000">
              <a:spcAft>
                <a:spcPts val="1120"/>
              </a:spcAft>
              <a:buClr>
                <a:srgbClr val="f49100"/>
              </a:buClr>
              <a:buSzPct val="75000"/>
              <a:buFont typeface="Symbol" charset="2"/>
              <a:buChar char=""/>
            </a:pPr>
            <a:r>
              <a:rPr b="0" lang="cs-CZ" sz="2200" spc="-1" strike="noStrike">
                <a:solidFill>
                  <a:srgbClr val="dbf5f9"/>
                </a:solidFill>
                <a:latin typeface="Source Sans Pro"/>
              </a:rPr>
              <a:t>Druhá úroveň</a:t>
            </a:r>
            <a:endParaRPr b="0" lang="cs-CZ" sz="2200" spc="-1" strike="noStrike">
              <a:solidFill>
                <a:srgbClr val="dbf5f9"/>
              </a:solidFill>
              <a:latin typeface="Source Sans Pro"/>
            </a:endParaRPr>
          </a:p>
          <a:p>
            <a:pPr lvl="2" marL="1296000" indent="-288000">
              <a:spcAft>
                <a:spcPts val="848"/>
              </a:spcAft>
              <a:buClr>
                <a:srgbClr val="f49100"/>
              </a:buClr>
              <a:buSzPct val="45000"/>
              <a:buFont typeface="Wingdings" charset="2"/>
              <a:buChar char=""/>
            </a:pPr>
            <a:r>
              <a:rPr b="0" lang="cs-CZ" sz="2400" spc="-1" strike="noStrike">
                <a:solidFill>
                  <a:srgbClr val="dbf5f9"/>
                </a:solidFill>
                <a:latin typeface="Source Sans Pro"/>
              </a:rPr>
              <a:t>Třetí úroveň</a:t>
            </a:r>
            <a:endParaRPr b="0" lang="cs-CZ" sz="2400" spc="-1" strike="noStrike">
              <a:solidFill>
                <a:srgbClr val="dbf5f9"/>
              </a:solidFill>
              <a:latin typeface="Source Sans Pro"/>
            </a:endParaRPr>
          </a:p>
          <a:p>
            <a:pPr lvl="3" marL="1728000" indent="-216000">
              <a:spcAft>
                <a:spcPts val="564"/>
              </a:spcAft>
              <a:buClr>
                <a:srgbClr val="f49100"/>
              </a:buClr>
              <a:buSzPct val="75000"/>
              <a:buFont typeface="Symbol" charset="2"/>
              <a:buChar char=""/>
            </a:pPr>
            <a:r>
              <a:rPr b="0" lang="cs-CZ" sz="2000" spc="-1" strike="noStrike">
                <a:solidFill>
                  <a:srgbClr val="dbf5f9"/>
                </a:solidFill>
                <a:latin typeface="Source Sans Pro"/>
              </a:rPr>
              <a:t>Čtvrtá úroveň osnovy</a:t>
            </a:r>
            <a:endParaRPr b="0" lang="cs-CZ" sz="2000" spc="-1" strike="noStrike">
              <a:solidFill>
                <a:srgbClr val="dbf5f9"/>
              </a:solidFill>
              <a:latin typeface="Source Sans Pro"/>
            </a:endParaRPr>
          </a:p>
          <a:p>
            <a:pPr lvl="4" marL="2160000" indent="-216000">
              <a:spcAft>
                <a:spcPts val="281"/>
              </a:spcAft>
              <a:buClr>
                <a:srgbClr val="f49100"/>
              </a:buClr>
              <a:buSzPct val="45000"/>
              <a:buFont typeface="Wingdings" charset="2"/>
              <a:buChar char=""/>
            </a:pPr>
            <a:r>
              <a:rPr b="0" lang="cs-CZ" sz="2000" spc="-1" strike="noStrike">
                <a:solidFill>
                  <a:srgbClr val="dbf5f9"/>
                </a:solidFill>
                <a:latin typeface="Source Sans Pro"/>
              </a:rPr>
              <a:t>Pátá úroveň osnovy</a:t>
            </a:r>
            <a:endParaRPr b="0" lang="cs-CZ" sz="2000" spc="-1" strike="noStrike">
              <a:solidFill>
                <a:srgbClr val="dbf5f9"/>
              </a:solidFill>
              <a:latin typeface="Source Sans Pro"/>
            </a:endParaRPr>
          </a:p>
          <a:p>
            <a:pPr lvl="5" marL="2592000" indent="-216000">
              <a:spcAft>
                <a:spcPts val="281"/>
              </a:spcAft>
              <a:buClr>
                <a:srgbClr val="f49100"/>
              </a:buClr>
              <a:buSzPct val="45000"/>
              <a:buFont typeface="Wingdings" charset="2"/>
              <a:buChar char=""/>
            </a:pPr>
            <a:r>
              <a:rPr b="0" lang="cs-CZ" sz="2000" spc="-1" strike="noStrike">
                <a:solidFill>
                  <a:srgbClr val="dbf5f9"/>
                </a:solidFill>
                <a:latin typeface="Source Sans Pro"/>
              </a:rPr>
              <a:t>Šestá úroveň</a:t>
            </a:r>
            <a:endParaRPr b="0" lang="cs-CZ" sz="2000" spc="-1" strike="noStrike">
              <a:solidFill>
                <a:srgbClr val="dbf5f9"/>
              </a:solidFill>
              <a:latin typeface="Source Sans Pro"/>
            </a:endParaRPr>
          </a:p>
          <a:p>
            <a:pPr lvl="6" marL="3024000" indent="-216000">
              <a:spcAft>
                <a:spcPts val="281"/>
              </a:spcAft>
              <a:buClr>
                <a:srgbClr val="f49100"/>
              </a:buClr>
              <a:buSzPct val="45000"/>
              <a:buFont typeface="Wingdings" charset="2"/>
              <a:buChar char=""/>
            </a:pPr>
            <a:r>
              <a:rPr b="0" lang="cs-CZ" sz="2000" spc="-1" strike="noStrike">
                <a:solidFill>
                  <a:srgbClr val="dbf5f9"/>
                </a:solidFill>
                <a:latin typeface="Source Sans Pro"/>
              </a:rPr>
              <a:t>Sedmá úroveň</a:t>
            </a:r>
            <a:endParaRPr b="0" lang="cs-CZ" sz="2000" spc="-1" strike="noStrike">
              <a:solidFill>
                <a:srgbClr val="dbf5f9"/>
              </a:solidFill>
              <a:latin typeface="Source Sans Pro"/>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7.xml"/>
</Relationships>
</file>

<file path=ppt/slides/_rels/slide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17" name="CustomShape 1"/>
          <p:cNvSpPr/>
          <p:nvPr/>
        </p:nvSpPr>
        <p:spPr>
          <a:xfrm>
            <a:off x="460800" y="301320"/>
            <a:ext cx="9070920" cy="777960"/>
          </a:xfrm>
          <a:prstGeom prst="rect">
            <a:avLst/>
          </a:prstGeom>
          <a:noFill/>
          <a:ln>
            <a:noFill/>
          </a:ln>
        </p:spPr>
        <p:style>
          <a:lnRef idx="0"/>
          <a:fillRef idx="0"/>
          <a:effectRef idx="0"/>
          <a:fontRef idx="minor"/>
        </p:style>
        <p:txBody>
          <a:bodyPr lIns="0" rIns="0" tIns="0" bIns="0" anchor="b">
            <a:normAutofit/>
          </a:bodyPr>
          <a:p>
            <a:pPr>
              <a:lnSpc>
                <a:spcPct val="100000"/>
              </a:lnSpc>
            </a:pPr>
            <a:r>
              <a:rPr b="1" lang="cs-CZ" sz="4800" spc="-1" strike="noStrike">
                <a:solidFill>
                  <a:srgbClr val="000000"/>
                </a:solidFill>
                <a:latin typeface="Century Gothic"/>
                <a:ea typeface="DejaVu Sans"/>
              </a:rPr>
              <a:t>Betlém</a:t>
            </a:r>
            <a:endParaRPr b="0" lang="cs-CZ" sz="4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1"/>
          <a:stretch>
            <a:fillRect/>
          </a:stretch>
        </a:blipFill>
      </p:bgPr>
    </p:bg>
    <p:spTree>
      <p:nvGrpSpPr>
        <p:cNvPr id="1" name=""/>
        <p:cNvGrpSpPr/>
        <p:nvPr/>
      </p:nvGrpSpPr>
      <p:grpSpPr>
        <a:xfrm>
          <a:off x="0" y="0"/>
          <a:ext cx="0" cy="0"/>
          <a:chOff x="0" y="0"/>
          <a:chExt cx="0" cy="0"/>
        </a:xfrm>
      </p:grpSpPr>
      <p:sp>
        <p:nvSpPr>
          <p:cNvPr id="118" name="TextShape 1"/>
          <p:cNvSpPr txBox="1"/>
          <p:nvPr/>
        </p:nvSpPr>
        <p:spPr>
          <a:xfrm>
            <a:off x="460800" y="503640"/>
            <a:ext cx="9072360" cy="6623640"/>
          </a:xfrm>
          <a:prstGeom prst="rect">
            <a:avLst/>
          </a:prstGeom>
          <a:noFill/>
          <a:ln>
            <a:noFill/>
          </a:ln>
        </p:spPr>
        <p:txBody>
          <a:bodyPr lIns="0" rIns="0" tIns="0" bIns="0">
            <a:normAutofit/>
          </a:bodyPr>
          <a:p>
            <a:pPr>
              <a:lnSpc>
                <a:spcPct val="115000"/>
              </a:lnSpc>
              <a:spcBef>
                <a:spcPts val="1417"/>
              </a:spcBef>
              <a:spcAft>
                <a:spcPts val="1417"/>
              </a:spcAft>
            </a:pPr>
            <a:r>
              <a:rPr b="1" lang="cs-CZ" sz="3000" spc="-1" strike="noStrike">
                <a:solidFill>
                  <a:srgbClr val="000000"/>
                </a:solidFill>
                <a:latin typeface="Century Gothic"/>
              </a:rPr>
              <a:t>Informace o Betlému</a:t>
            </a:r>
            <a:endParaRPr b="0" lang="cs-CZ" sz="3000" spc="-1" strike="noStrike">
              <a:solidFill>
                <a:srgbClr val="04617b"/>
              </a:solidFill>
              <a:latin typeface="Source Sans Pro Light"/>
            </a:endParaRPr>
          </a:p>
        </p:txBody>
      </p:sp>
      <p:sp>
        <p:nvSpPr>
          <p:cNvPr id="119" name="TextShape 2"/>
          <p:cNvSpPr txBox="1"/>
          <p:nvPr/>
        </p:nvSpPr>
        <p:spPr>
          <a:xfrm>
            <a:off x="461160" y="1079640"/>
            <a:ext cx="9072360" cy="6191640"/>
          </a:xfrm>
          <a:prstGeom prst="rect">
            <a:avLst/>
          </a:prstGeom>
          <a:noFill/>
          <a:ln>
            <a:noFill/>
          </a:ln>
        </p:spPr>
        <p:txBody>
          <a:bodyPr lIns="0" rIns="0" tIns="0" bIns="0" anchor="ctr">
            <a:normAutofit/>
          </a:bodyPr>
          <a:p>
            <a:pPr>
              <a:lnSpc>
                <a:spcPct val="115000"/>
              </a:lnSpc>
              <a:spcBef>
                <a:spcPts val="1417"/>
              </a:spcBef>
              <a:spcAft>
                <a:spcPts val="1417"/>
              </a:spcAft>
            </a:pPr>
            <a:r>
              <a:rPr b="0" lang="cs-CZ" sz="2200" spc="-1" strike="noStrike">
                <a:solidFill>
                  <a:srgbClr val="000000"/>
                </a:solidFill>
                <a:latin typeface="Century Gothic"/>
              </a:rPr>
              <a:t>• </a:t>
            </a:r>
            <a:r>
              <a:rPr b="0" lang="cs-CZ" sz="2200" spc="-1" strike="noStrike">
                <a:solidFill>
                  <a:srgbClr val="000000"/>
                </a:solidFill>
                <a:latin typeface="Century Gothic"/>
              </a:rPr>
              <a:t>Betlém (v překladu z arabštiny „dům masa“, v překladu z hebrejštiny „dům chleba“) se nachází přibližně 8 kilometrů jižně od Jeruzaléma.</a:t>
            </a:r>
            <a:br/>
            <a:br/>
            <a:r>
              <a:rPr b="0" lang="cs-CZ" sz="2200" spc="-1" strike="noStrike">
                <a:solidFill>
                  <a:srgbClr val="000000"/>
                </a:solidFill>
                <a:latin typeface="Century Gothic"/>
              </a:rPr>
              <a:t>• Tóra (pět knih Mojžíšových) označuje Betlém jako město Davidovo, ve kterém byl korunován králem Izraele. Starý zákon též říká, že Betlém je rodištěm izraelského krále Davida, proto se Betlém označoval jako Davidovo město.</a:t>
            </a:r>
            <a:br/>
            <a:br/>
            <a:r>
              <a:rPr b="0" lang="cs-CZ" sz="2200" spc="-1" strike="noStrike">
                <a:solidFill>
                  <a:srgbClr val="000000"/>
                </a:solidFill>
                <a:latin typeface="Century Gothic"/>
              </a:rPr>
              <a:t>• Podle evangelií se v Betlémě narodil Ježíš Kristus. Své mládí ale prožil v Nazaretu.</a:t>
            </a:r>
            <a:endParaRPr b="0" lang="cs-CZ" sz="2200" spc="-1" strike="noStrike">
              <a:solidFill>
                <a:srgbClr val="04617b"/>
              </a:solidFill>
              <a:latin typeface="Source Sans Pro Light"/>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0" name="" descr=""/>
          <p:cNvPicPr/>
          <p:nvPr/>
        </p:nvPicPr>
        <p:blipFill>
          <a:blip r:embed="rId1"/>
          <a:stretch/>
        </p:blipFill>
        <p:spPr>
          <a:xfrm>
            <a:off x="720" y="0"/>
            <a:ext cx="10078560" cy="7558920"/>
          </a:xfrm>
          <a:prstGeom prst="rect">
            <a:avLst/>
          </a:prstGeom>
          <a:ln>
            <a:noFill/>
          </a:ln>
        </p:spPr>
      </p:pic>
      <p:sp>
        <p:nvSpPr>
          <p:cNvPr id="121" name="CustomShape 1"/>
          <p:cNvSpPr/>
          <p:nvPr/>
        </p:nvSpPr>
        <p:spPr>
          <a:xfrm>
            <a:off x="460800" y="301320"/>
            <a:ext cx="9070920" cy="777960"/>
          </a:xfrm>
          <a:prstGeom prst="rect">
            <a:avLst/>
          </a:prstGeom>
          <a:noFill/>
          <a:ln>
            <a:noFill/>
          </a:ln>
        </p:spPr>
        <p:style>
          <a:lnRef idx="0"/>
          <a:fillRef idx="0"/>
          <a:effectRef idx="0"/>
          <a:fontRef idx="minor"/>
        </p:style>
        <p:txBody>
          <a:bodyPr lIns="0" rIns="0" tIns="0" bIns="0" anchor="b">
            <a:normAutofit/>
          </a:bodyPr>
          <a:p>
            <a:pPr>
              <a:lnSpc>
                <a:spcPct val="100000"/>
              </a:lnSpc>
            </a:pPr>
            <a:r>
              <a:rPr b="1" lang="cs-CZ" sz="4800" spc="-1" strike="noStrike">
                <a:solidFill>
                  <a:srgbClr val="000000"/>
                </a:solidFill>
                <a:latin typeface="Century Gothic"/>
                <a:ea typeface="DejaVu Sans"/>
              </a:rPr>
              <a:t>Město Betlém</a:t>
            </a:r>
            <a:endParaRPr b="0" lang="cs-CZ" sz="4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2" name="" descr=""/>
          <p:cNvPicPr/>
          <p:nvPr/>
        </p:nvPicPr>
        <p:blipFill>
          <a:blip r:embed="rId1"/>
          <a:stretch/>
        </p:blipFill>
        <p:spPr>
          <a:xfrm>
            <a:off x="720" y="0"/>
            <a:ext cx="10078560" cy="7558920"/>
          </a:xfrm>
          <a:prstGeom prst="rect">
            <a:avLst/>
          </a:prstGeom>
          <a:ln>
            <a:noFill/>
          </a:ln>
        </p:spPr>
      </p:pic>
      <p:sp>
        <p:nvSpPr>
          <p:cNvPr id="123" name="CustomShape 1"/>
          <p:cNvSpPr/>
          <p:nvPr/>
        </p:nvSpPr>
        <p:spPr>
          <a:xfrm>
            <a:off x="460800" y="301320"/>
            <a:ext cx="9070920" cy="777960"/>
          </a:xfrm>
          <a:prstGeom prst="rect">
            <a:avLst/>
          </a:prstGeom>
          <a:noFill/>
          <a:ln>
            <a:noFill/>
          </a:ln>
        </p:spPr>
        <p:style>
          <a:lnRef idx="0"/>
          <a:fillRef idx="0"/>
          <a:effectRef idx="0"/>
          <a:fontRef idx="minor"/>
        </p:style>
        <p:txBody>
          <a:bodyPr lIns="0" rIns="0" tIns="0" bIns="0" anchor="b">
            <a:normAutofit/>
          </a:bodyPr>
          <a:p>
            <a:pPr>
              <a:lnSpc>
                <a:spcPct val="100000"/>
              </a:lnSpc>
            </a:pPr>
            <a:r>
              <a:rPr b="1" lang="cs-CZ" sz="4800" spc="-1" strike="noStrike">
                <a:solidFill>
                  <a:srgbClr val="ffffff"/>
                </a:solidFill>
                <a:latin typeface="Century Gothic"/>
                <a:ea typeface="DejaVu Sans"/>
              </a:rPr>
              <a:t>Betlém</a:t>
            </a:r>
            <a:endParaRPr b="0" lang="cs-CZ" sz="4800" spc="-1" strike="noStrike">
              <a:solidFill>
                <a:srgbClr val="ffffff"/>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 name="" descr=""/>
          <p:cNvPicPr/>
          <p:nvPr/>
        </p:nvPicPr>
        <p:blipFill>
          <a:blip r:embed="rId1"/>
          <a:stretch/>
        </p:blipFill>
        <p:spPr>
          <a:xfrm>
            <a:off x="720" y="0"/>
            <a:ext cx="10078560" cy="7558920"/>
          </a:xfrm>
          <a:prstGeom prst="rect">
            <a:avLst/>
          </a:prstGeom>
          <a:ln>
            <a:noFill/>
          </a:ln>
        </p:spPr>
      </p:pic>
      <p:sp>
        <p:nvSpPr>
          <p:cNvPr id="125" name="CustomShape 1"/>
          <p:cNvSpPr/>
          <p:nvPr/>
        </p:nvSpPr>
        <p:spPr>
          <a:xfrm>
            <a:off x="460800" y="301320"/>
            <a:ext cx="9070920" cy="777960"/>
          </a:xfrm>
          <a:prstGeom prst="rect">
            <a:avLst/>
          </a:prstGeom>
          <a:noFill/>
          <a:ln>
            <a:noFill/>
          </a:ln>
        </p:spPr>
        <p:style>
          <a:lnRef idx="0"/>
          <a:fillRef idx="0"/>
          <a:effectRef idx="0"/>
          <a:fontRef idx="minor"/>
        </p:style>
        <p:txBody>
          <a:bodyPr lIns="0" rIns="0" tIns="0" bIns="0" anchor="b">
            <a:normAutofit/>
          </a:bodyPr>
          <a:p>
            <a:pPr>
              <a:lnSpc>
                <a:spcPct val="100000"/>
              </a:lnSpc>
            </a:pPr>
            <a:r>
              <a:rPr b="1" lang="cs-CZ" sz="4800" spc="-1" strike="noStrike">
                <a:solidFill>
                  <a:srgbClr val="000000"/>
                </a:solidFill>
                <a:latin typeface="Century Gothic"/>
                <a:ea typeface="DejaVu Sans"/>
              </a:rPr>
              <a:t>Betlém</a:t>
            </a:r>
            <a:endParaRPr b="0" lang="cs-CZ" sz="48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6" name="" descr=""/>
          <p:cNvPicPr/>
          <p:nvPr/>
        </p:nvPicPr>
        <p:blipFill>
          <a:blip r:embed="rId1"/>
          <a:stretch/>
        </p:blipFill>
        <p:spPr>
          <a:xfrm>
            <a:off x="720" y="0"/>
            <a:ext cx="10078560" cy="7558920"/>
          </a:xfrm>
          <a:prstGeom prst="rect">
            <a:avLst/>
          </a:prstGeom>
          <a:ln>
            <a:noFill/>
          </a:ln>
        </p:spPr>
      </p:pic>
      <p:sp>
        <p:nvSpPr>
          <p:cNvPr id="127" name="CustomShape 1"/>
          <p:cNvSpPr/>
          <p:nvPr/>
        </p:nvSpPr>
        <p:spPr>
          <a:xfrm>
            <a:off x="460800" y="301320"/>
            <a:ext cx="9070920" cy="777960"/>
          </a:xfrm>
          <a:prstGeom prst="rect">
            <a:avLst/>
          </a:prstGeom>
          <a:noFill/>
          <a:ln>
            <a:noFill/>
          </a:ln>
        </p:spPr>
        <p:style>
          <a:lnRef idx="0"/>
          <a:fillRef idx="0"/>
          <a:effectRef idx="0"/>
          <a:fontRef idx="minor"/>
        </p:style>
        <p:txBody>
          <a:bodyPr lIns="0" rIns="0" tIns="0" bIns="0" anchor="b">
            <a:normAutofit/>
          </a:bodyPr>
          <a:p>
            <a:pPr algn="r">
              <a:lnSpc>
                <a:spcPct val="100000"/>
              </a:lnSpc>
            </a:pPr>
            <a:r>
              <a:rPr b="1" lang="cs-CZ" sz="4800" spc="-1" strike="noStrike">
                <a:solidFill>
                  <a:srgbClr val="000000"/>
                </a:solidFill>
                <a:latin typeface="Century Gothic"/>
                <a:ea typeface="DejaVu Sans"/>
              </a:rPr>
              <a:t>Ulice starého města</a:t>
            </a:r>
            <a:endParaRPr b="0" lang="cs-CZ" sz="48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8" name="" descr=""/>
          <p:cNvPicPr/>
          <p:nvPr/>
        </p:nvPicPr>
        <p:blipFill>
          <a:blip r:embed="rId1"/>
          <a:stretch/>
        </p:blipFill>
        <p:spPr>
          <a:xfrm>
            <a:off x="720" y="0"/>
            <a:ext cx="10078560" cy="7558920"/>
          </a:xfrm>
          <a:prstGeom prst="rect">
            <a:avLst/>
          </a:prstGeom>
          <a:ln>
            <a:noFill/>
          </a:ln>
        </p:spPr>
      </p:pic>
      <p:sp>
        <p:nvSpPr>
          <p:cNvPr id="129" name="CustomShape 1"/>
          <p:cNvSpPr/>
          <p:nvPr/>
        </p:nvSpPr>
        <p:spPr>
          <a:xfrm>
            <a:off x="460800" y="301320"/>
            <a:ext cx="9070920" cy="777960"/>
          </a:xfrm>
          <a:prstGeom prst="rect">
            <a:avLst/>
          </a:prstGeom>
          <a:noFill/>
          <a:ln>
            <a:noFill/>
          </a:ln>
        </p:spPr>
        <p:style>
          <a:lnRef idx="0"/>
          <a:fillRef idx="0"/>
          <a:effectRef idx="0"/>
          <a:fontRef idx="minor"/>
        </p:style>
        <p:txBody>
          <a:bodyPr lIns="0" rIns="0" tIns="0" bIns="0" anchor="b">
            <a:normAutofit/>
          </a:bodyPr>
          <a:p>
            <a:pPr algn="r">
              <a:lnSpc>
                <a:spcPct val="100000"/>
              </a:lnSpc>
            </a:pPr>
            <a:r>
              <a:rPr b="1" lang="cs-CZ" sz="4800" spc="-1" strike="noStrike">
                <a:solidFill>
                  <a:srgbClr val="000000"/>
                </a:solidFill>
                <a:latin typeface="Century Gothic"/>
                <a:ea typeface="DejaVu Sans"/>
              </a:rPr>
              <a:t>Ulice starého města</a:t>
            </a:r>
            <a:endParaRPr b="0" lang="cs-CZ" sz="4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TotalTime>
  <Application>LibreOffice/6.4.6.2$Windows_X86_64 LibreOffice_project/0ce51a4fd21bff07a5c061082cc82c5ed232f115</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2021-10-15T14:58:44Z</dcterms:created>
  <dc:creator/>
  <dc:description/>
  <dc:language>cs-CZ</dc:language>
  <cp:lastModifiedBy/>
  <dcterms:modified xsi:type="dcterms:W3CDTF">2021-10-20T20:06:12Z</dcterms:modified>
  <cp:revision>4</cp:revision>
  <dc:subject/>
  <dc:title>Vivid</dc:title>
</cp:coreProperties>
</file>