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7EE1BADE-A785-43C3-8D3F-4A9E4C06DD9E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70560" cy="77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Betsaida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Betsaidě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Název Betsaida znamená v hebrejštině „dům rybáře“ nebo také „místo rybolovu“. Tuto vesnice ležící severně od Galilejského jezera navštívil Ježíš a provedl zde některé zázraky, např. uzdravení slepého.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Pocházeli odtud apoštolové Ondřej, Petr a Filip.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Vesnice byla poměrně bohatá. Obyvatelé snad právě pro svůj blahobyt nepřijali Ježíše.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755856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51440" y="301320"/>
            <a:ext cx="9070560" cy="77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Ruiny Betsaidy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755856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51440" y="301320"/>
            <a:ext cx="9070560" cy="77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Ruiny Betsaidy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755856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51440" y="301320"/>
            <a:ext cx="9070560" cy="77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Ruiny Betsaidy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755856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51440" y="301320"/>
            <a:ext cx="9070560" cy="77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Ruiny Betsaidy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8200" cy="755856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51440" y="301320"/>
            <a:ext cx="9070560" cy="77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Ruiny Betsaidy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2021-10-20T20:13:07Z</dcterms:modified>
  <cp:revision>5</cp:revision>
  <dc:subject/>
  <dc:title>Vivid</dc:title>
</cp:coreProperties>
</file>