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dt"/>
          </p:nvPr>
        </p:nvSpPr>
        <p:spPr>
          <a:xfrm>
            <a:off x="47304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&lt;datum/čas&gt;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/>
          </p:nvPr>
        </p:nvSpPr>
        <p:spPr>
          <a:xfrm>
            <a:off x="3416040" y="6886800"/>
            <a:ext cx="319500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&lt;zápatí&gt;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7196400" y="6886800"/>
            <a:ext cx="2348280" cy="521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4D679A04-6A6A-4FFB-AA80-06AC42754584}" type="slidenum"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&lt;číslo&gt;</a:t>
            </a:fld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60800" y="300960"/>
            <a:ext cx="9072360" cy="4453200"/>
          </a:xfrm>
          <a:prstGeom prst="rect">
            <a:avLst/>
          </a:prstGeom>
        </p:spPr>
        <p:txBody>
          <a:bodyPr lIns="0" rIns="0" tIns="0" bIns="0" anchor="b">
            <a:normAutofit/>
          </a:bodyPr>
          <a:p>
            <a:r>
              <a:rPr b="0" lang="cs-CZ" sz="8570" spc="-1" strike="noStrike">
                <a:solidFill>
                  <a:srgbClr val="04617b"/>
                </a:solidFill>
                <a:latin typeface="Source Sans Pro Light"/>
              </a:rPr>
              <a:t>Klikněte pro úpravu formátu textu nadpisu</a:t>
            </a:r>
            <a:endParaRPr b="0" lang="cs-CZ" sz="857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4400" y="5216040"/>
            <a:ext cx="9065160" cy="1550160"/>
          </a:xfrm>
          <a:prstGeom prst="rect">
            <a:avLst/>
          </a:prstGeom>
        </p:spPr>
        <p:txBody>
          <a:bodyPr lIns="0" rIns="0" tIns="0" bIns="0">
            <a:normAutofit fontScale="35000"/>
          </a:bodyPr>
          <a:p>
            <a:pPr marL="432000" indent="-324000">
              <a:spcAft>
                <a:spcPts val="123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dbf5f9"/>
                </a:solidFill>
                <a:latin typeface="Source Sans Pro"/>
              </a:rPr>
              <a:t>Klikněte pro úpravu formátu textu osnovy</a:t>
            </a:r>
            <a:endParaRPr b="0" lang="cs-CZ" sz="2800" spc="-1" strike="noStrike">
              <a:solidFill>
                <a:srgbClr val="dbf5f9"/>
              </a:solidFill>
              <a:latin typeface="Source Sans Pro"/>
            </a:endParaRPr>
          </a:p>
          <a:p>
            <a:pPr lvl="1" marL="864000" indent="-324000">
              <a:spcAft>
                <a:spcPts val="1120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dbf5f9"/>
                </a:solidFill>
                <a:latin typeface="Source Sans Pro"/>
              </a:rPr>
              <a:t>Druhá úroveň</a:t>
            </a:r>
            <a:endParaRPr b="0" lang="cs-CZ" sz="2200" spc="-1" strike="noStrike">
              <a:solidFill>
                <a:srgbClr val="dbf5f9"/>
              </a:solidFill>
              <a:latin typeface="Source Sans Pro"/>
            </a:endParaRPr>
          </a:p>
          <a:p>
            <a:pPr lvl="2" marL="1296000" indent="-288000">
              <a:spcAft>
                <a:spcPts val="848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dbf5f9"/>
                </a:solidFill>
                <a:latin typeface="Source Sans Pro"/>
              </a:rPr>
              <a:t>Třetí úroveň</a:t>
            </a:r>
            <a:endParaRPr b="0" lang="cs-CZ" sz="2400" spc="-1" strike="noStrike">
              <a:solidFill>
                <a:srgbClr val="dbf5f9"/>
              </a:solidFill>
              <a:latin typeface="Source Sans Pro"/>
            </a:endParaRPr>
          </a:p>
          <a:p>
            <a:pPr lvl="3" marL="1728000" indent="-216000">
              <a:spcAft>
                <a:spcPts val="564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Čtvrtá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4" marL="2160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Pátá úroveň osnovy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5" marL="2592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Šestá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  <a:p>
            <a:pPr lvl="6" marL="3024000" indent="-216000">
              <a:spcAft>
                <a:spcPts val="281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dbf5f9"/>
                </a:solidFill>
                <a:latin typeface="Source Sans Pro"/>
              </a:rPr>
              <a:t>Sedmá úroveň</a:t>
            </a:r>
            <a:endParaRPr b="0" lang="cs-CZ" sz="2000" spc="-1" strike="noStrike">
              <a:solidFill>
                <a:srgbClr val="dbf5f9"/>
              </a:solid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60800" y="301320"/>
            <a:ext cx="9070200" cy="77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Caesarea Filipova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0800" y="503640"/>
            <a:ext cx="9072360" cy="662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Caesarei Filipově</a:t>
            </a:r>
            <a:endParaRPr b="0" lang="cs-CZ" sz="3000" spc="-1" strike="noStrike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61160" y="1079640"/>
            <a:ext cx="9072360" cy="619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Caesarea Filipova je starověké město na jihozápadním úpatí hory Hermon (ta měří 2 814 m n. m., pro srovnání nejvyšší hora České republiky Sněžka měří 1 603 m n. m.).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Caesarea Filipova v současné době již není obývaná a je v rozvalinách.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Poblíž města pramení řeka Jordán.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Caesarea Filipova ležela nedaleko „pobřežní cesty“, o níž hovoří kniha Izajáš. Po této cestě pochodovalo ve starověku mnoho armád.</a:t>
            </a:r>
            <a:endParaRPr b="0" lang="cs-CZ" sz="2200" spc="-1" strike="noStrike">
              <a:solidFill>
                <a:srgbClr val="04617b"/>
              </a:solidFill>
              <a:latin typeface="Source Sans Pro Ligh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755820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451440" y="301320"/>
            <a:ext cx="9070200" cy="77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latin typeface="Century Gothic"/>
                <a:ea typeface="DejaVu Sans"/>
              </a:rPr>
              <a:t>Býva</a:t>
            </a: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lá syn</a:t>
            </a:r>
            <a:r>
              <a:rPr b="1" lang="cs-CZ" sz="4800" spc="-1" strike="noStrike">
                <a:latin typeface="Century Gothic"/>
                <a:ea typeface="DejaVu Sans"/>
              </a:rPr>
              <a:t>agoga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75582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51440" y="301320"/>
            <a:ext cx="9070200" cy="77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Caesar</a:t>
            </a: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ea Filipova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755820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451440" y="301320"/>
            <a:ext cx="9070200" cy="77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Jeskyně Banias</a:t>
            </a:r>
            <a:endParaRPr b="0" lang="cs-CZ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755820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51440" y="301320"/>
            <a:ext cx="9070200" cy="77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Jeskyně Banias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7840" cy="755820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51440" y="301320"/>
            <a:ext cx="9070200" cy="77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Starořímské sloupořadí</a:t>
            </a:r>
            <a:endParaRPr b="0" lang="cs-CZ" sz="4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2021-10-20T20:27:01Z</dcterms:modified>
  <cp:revision>7</cp:revision>
  <dc:subject/>
  <dc:title>Vivid</dc:title>
</cp:coreProperties>
</file>