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Ejn Kerem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Ejn Kerem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Ejn Kerem (někdy též Ein Karem) je starobylá osada. V současnosti je to městská část Jeruzaléma. Podle křesťanské tradice jde o rodné místo Jana Křtitele. Panna Marie zde navštívila Alžbětu v době svého těhotenství.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Nachází se zde kostel Navštívení, který stojí na základech byzantského a křižáckého kostela na skalnatém kopci. Ve spodním podlaží v klenutém prostoru krypty stojí kamenná studna, údajné místo setkání Marie a Alžběty, kde vytryskl zázračný pramen.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5144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Ejn Kerem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5144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Kostel sv. Jana Křtitele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51440" y="301320"/>
            <a:ext cx="906912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Casa di Lazzaro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0" y="301320"/>
            <a:ext cx="10077480" cy="77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Vyznání víry v různých jazycích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755712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51440" y="301320"/>
            <a:ext cx="9069120" cy="308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Malba v bazilice </a:t>
            </a:r>
            <a:endParaRPr b="0" lang="cs-CZ" sz="4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Navštívení Panny Marie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2021-10-26T19:45:43Z</dcterms:modified>
  <cp:revision>10</cp:revision>
  <dc:subject/>
  <dc:title>Vivid</dc:title>
</cp:coreProperties>
</file>