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1DC0FB1-A73C-4869-A126-6A218291EE92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Galilejské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Galilejském moři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Ve skutečnosti se nejedná o moře, nýbrž o jezero, které je dokonce největším sladkovodním jezerem v Izraeli. Kdybychom jej chtěli obejít po břehu kolem dokola, ušli bychom 55 km. Na délku má 21 km, na šířku 12 km. (Vzhledem k těmto rozměrům není divu, že jej lidé v oblasti nazývají mořem.) Jeho hloubka je 48 metrů.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Jezero je důležitým zdrojem pitné vody pro celý Izrael, významnou roli hraje i v zemědělství – v jeho okolí jsou pěstovány například banány, bavlna a datle.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Galilejské moře bylo významnou rybářskou lokalitou a to zde probíhá dodnes. Na březích tohoto jezera Ježíš pozval k následování první učedníky.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75567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Galilejské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75567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Golanské výšiny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75567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Pláž Galilejské moře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75567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Břeh Galilejského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75567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87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Vesnice Amirim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2021-10-20T20:55:29Z</dcterms:modified>
  <cp:revision>11</cp:revision>
  <dc:subject/>
  <dc:title>Vivid</dc:title>
</cp:coreProperties>
</file>