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7304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3416040" y="688680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719640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BA8F7C2E-9500-49F6-93E3-932CA7A287C1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60800" y="300960"/>
            <a:ext cx="9072360" cy="445320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57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57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4400" y="5216040"/>
            <a:ext cx="906516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0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48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4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301320"/>
            <a:ext cx="9068400" cy="77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Hora Blahoslavenství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0800" y="503640"/>
            <a:ext cx="9072360" cy="66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hoře Blahoslavenství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61160" y="1079640"/>
            <a:ext cx="9072360" cy="61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Zde Ježíš podle evangelií oznámil lidem blahoslavenství. 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Už ve 4. století byl na hoře postaven první kostel. Nachází se zde klášter františkánů.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U cesty na horu jsou rozmístěny kameny, do kterých jsou vytesány modlitby.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Hora se nachází na tzv. Ježíšově stezce, to je značená trasa v Galileji spojující místa, na kterých podle tradice působil Ježíš Kristus. Její délka je 65 kilometrů, začátek je v Nazaretu a konec je v Kafarnaum.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75564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60800" y="301320"/>
            <a:ext cx="9068400" cy="77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Hora Blahoslavenství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75564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60800" y="301320"/>
            <a:ext cx="9068400" cy="77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Hora Blahoslavenství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755640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60800" y="301320"/>
            <a:ext cx="9068400" cy="77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Hora Blahoslavenství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755640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60800" y="301320"/>
            <a:ext cx="9068400" cy="77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</a:t>
            </a: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ra Blahoslavenství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755640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60800" y="301320"/>
            <a:ext cx="9068400" cy="77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Hora Blahoslavenství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2021-10-20T21:02:58Z</dcterms:modified>
  <cp:revision>12</cp:revision>
  <dc:subject/>
  <dc:title>Vivid</dc:title>
</cp:coreProperties>
</file>