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png" ContentType="image/png"/>
  <Override PartName="/ppt/media/image9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10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Klikněte pro úpravu formátu textu osnovy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Druhá úroveň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Třetí úroveň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Čtvrtá úroveň osnovy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Pátá úroveň osnovy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Šestá úroveň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Sedmá úroveň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0800" y="301320"/>
            <a:ext cx="9067680" cy="7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Proměnění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60800" y="503640"/>
            <a:ext cx="9072000" cy="662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1" lang="cs-CZ" sz="3000" spc="-1" strike="noStrike">
                <a:solidFill>
                  <a:srgbClr val="000000"/>
                </a:solidFill>
                <a:latin typeface="Century Gothic"/>
              </a:rPr>
              <a:t>Informace o hoře Proměnění</a:t>
            </a:r>
            <a:endParaRPr b="0" lang="cs-CZ" sz="30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461160" y="1079640"/>
            <a:ext cx="9072000" cy="619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</a:pP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</a:t>
            </a:r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Díky tomu, že hora Proměnění (nebo též hora Tábor) dosahuje výšky 575 m n. m., je odtud perfektní výhled na celou Galileu. 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Na vrcholu hory se nachází poutní kostel Proměnění Páně.</a:t>
            </a:r>
            <a:br/>
            <a:br/>
            <a:r>
              <a:rPr b="0" lang="cs-CZ" sz="2200" spc="-1" strike="noStrike">
                <a:solidFill>
                  <a:srgbClr val="000000"/>
                </a:solidFill>
                <a:latin typeface="Century Gothic"/>
              </a:rPr>
              <a:t>• Byla to právě hora Tábor, na které podle tradice došlo k Proměnění Páně, při kterém Ježíš rozmlouval s Mojžíšem a Eliášem. Odtud název hory.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75556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460800" y="301320"/>
            <a:ext cx="9067680" cy="7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Proměnění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75556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460800" y="301320"/>
            <a:ext cx="9067680" cy="7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Proměnění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755568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460800" y="301320"/>
            <a:ext cx="9067680" cy="7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Hora Proměnění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75556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60800" y="301320"/>
            <a:ext cx="9067680" cy="7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Kostel na hoře Proměnění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755568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460800" y="301320"/>
            <a:ext cx="9067680" cy="77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cs-CZ" sz="4800" spc="-1" strike="noStrike">
                <a:solidFill>
                  <a:srgbClr val="000000"/>
                </a:solidFill>
                <a:latin typeface="Century Gothic"/>
                <a:ea typeface="DejaVu Sans"/>
              </a:rPr>
              <a:t>Kostel na hoře Proměnění</a:t>
            </a:r>
            <a:endParaRPr b="0" lang="cs-CZ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LibreOffice/6.4.6.2$Windows_X86_64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2021-10-15T14:58:44Z</dcterms:created>
  <dc:creator/>
  <dc:description/>
  <dc:language>cs-CZ</dc:language>
  <cp:lastModifiedBy/>
  <dcterms:modified xsi:type="dcterms:W3CDTF">2021-12-08T17:54:43Z</dcterms:modified>
  <cp:revision>14</cp:revision>
  <dc:subject/>
  <dc:title>Vivid</dc:title>
</cp:coreProperties>
</file>