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732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Jericho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Jerichu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Oblast města Jericha je osídlena přes 11 000 let. Přes všechny války, požáry a společenské a politické změny existuje dodnes. Jedná se nejspíš o nejstarší souvisle osídlené město na světě.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Leží přibližně 10 km severně od Mrtvého moře.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Nachází se v údolí 250 m pod hladinou moře, což z něj dělá nejníže položené město na Zemi.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Obyvatelé Jericha stavěli své domy z nepálených cihel. Takové domy ale nevydržely příliš dlouho, asi po dvaceti letech musely být zbořeny a postaveny znova.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Archeologové se shodují, že město bylo vypáleno, což je popsáno v Bibli.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75553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60800" y="301320"/>
            <a:ext cx="906732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Jericho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755532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60800" y="301320"/>
            <a:ext cx="906732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Jericho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755532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60800" y="301320"/>
            <a:ext cx="906732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Ulice v Jerichu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75553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0800" y="301320"/>
            <a:ext cx="906732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Klášter na útesu nad Jerichem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4960" cy="755532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60800" y="301320"/>
            <a:ext cx="9067320" cy="7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Klášter na útesu nad</a:t>
            </a: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 Jerichem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2021-10-26T16:31:59Z</dcterms:modified>
  <cp:revision>15</cp:revision>
  <dc:subject/>
  <dc:title>Vivid</dc:title>
</cp:coreProperties>
</file>