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8308811-B740-4878-B011-93C9094DA0FF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Jordán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Jordánu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Jordán tvoří hranici mezi Izraelem, Jordánskem a Západním břehem Jordánu.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Řeka má délku 251 kilometrů a vlévá se do Mrtvého moře.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Voda z řeky je lidmi využívána jako pitná voda, pro potřeby zavlažování a pro účely průmyslu.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Množství vody protékající říčním korytem se v průběhu roku výrazně mění. V zimních měsících je vody v řece hodně, v létě je naopak řeka úzká a mělká.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Křtil zde Jan Křtitel. I Ježíš se Janem nechal pokřtít. Ten Ježíše označil jako beránka Božího a Božího syna. Ježíš často během svého působení kolem Jordánu chodíval a kázal zde lidem.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Jordán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Jordán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Jordán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Místo Ježíšova křtu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600" cy="755496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6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Jordán u Mrtvého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2021-10-22T09:28:37Z</dcterms:modified>
  <cp:revision>16</cp:revision>
  <dc:subject/>
  <dc:title>Vivid</dc:title>
</cp:coreProperties>
</file>