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E2274913-9844-4EF9-A733-DC15E20D2754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6600" cy="7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Judská poušť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Judské poušti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Judská poušť se nachází západně od Mrtvého moře.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Oblast je známá především nálezy tzv. svitků od Mrtvého moře (někdy též Kumránské svitky). Ty obsahují biblické a další náboženské texty.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240" cy="75546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6600" cy="7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Judská poušť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240" cy="75546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6600" cy="7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Judská poušť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240" cy="75546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6600" cy="7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Judská poušť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240" cy="75546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6600" cy="7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Judská poušť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240" cy="75546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6600" cy="7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Judská poušť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2021-10-22T09:31:24Z</dcterms:modified>
  <cp:revision>18</cp:revision>
  <dc:subject/>
  <dc:title>Vivid</dc:title>
</cp:coreProperties>
</file>