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140EFB9-9D16-46FC-BFBB-8B7780C0C6F5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Judsko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Judsko je hornatá jižní část Izraele. Nachází se jižně od Samařska, se kterým dohromady tvoří oblast zvanou Judea.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V Judsku najdeme významná města, například Jeruzalém, Betlém, Jericho nebo Hebron.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Judsko bylo osídleno již v době kamenné. Byly zde nalezeny archeologické důkazy o osídlení tohoto území už před 11 tisíci lety. Je tedy možné, že právě tato oblast je vůbec nejdéle nepřetržité osídlenou oblastí na světě.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880" cy="755424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Říční údolí v Judsku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880" cy="75542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Judské kopce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880" cy="75542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Judsko u Mrtvého moře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880" cy="75542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Judsko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3880" cy="75542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60800" y="301320"/>
            <a:ext cx="9066240" cy="77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Ruiny vesnice Bayt 'Itab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2021-10-22T09:37:33Z</dcterms:modified>
  <cp:revision>18</cp:revision>
  <dc:subject/>
  <dc:title>Vivid</dc:title>
</cp:coreProperties>
</file>