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9998DD0-529B-468F-A174-1B76B2218984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Mrtvé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Mrtvém moři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Mrtvé moře ve skutečnosti není mořem, jedná se totiž o velké bezodtoké slané jezero.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Zajímavostí je, že se nachází 420 metrů pod hladinou moře a je nejníže položeným odkrytým místem na zemském povrchu.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Jeho salinita (množství soli rozpuštěné ve vodě) je přibližně 10× větší, než mají běžná moře. Díky tomu v moři není potřeba plavat, stačí se do vody „posadit“ a člověk je nadnášen, aniž by pro to musel vyvinout vlastní úsilí. Vysoká slanost Mrtvého moře z něj ale činí prostředí nevhodné pro živočichy.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 současnosti z tohoto jezera získávají obyvatelé Izraele sůl odsolováním vody z jezera.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Mrtvé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Mrtvé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Mrtvé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Mrtvé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160" cy="755352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5520" cy="7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Mrtvé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2021-10-22T09:52:47Z</dcterms:modified>
  <cp:revision>20</cp:revision>
  <dc:subject/>
  <dc:title>Vivid</dc:title>
</cp:coreProperties>
</file>