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Nazaret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1640" cy="66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Informace o Nazaretu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164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Nazaret byl domovem Josefa s Marií a místem, kde archanděl Gabriel oznámil Marii, že porodí Ježíše. Zde také Ježíš prožil dětství a mládí.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• Počet obyvatel Nazaretu za Kristových dob je neznámý, odhady se pohybují od 480 do 2 000 lidí.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080" cy="755244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Nazaret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080" cy="755244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Bazilika Zvěstování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080" cy="755244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Místo Zvěstování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080" cy="75524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Bazilika Zvěstování – Madony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080" cy="755244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60800" y="301320"/>
            <a:ext cx="90644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Bazilika Zvěstování – Madony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2021-12-08T17:57:38Z</dcterms:modified>
  <cp:revision>23</cp:revision>
  <dc:subject/>
  <dc:title>Vivid</dc:title>
</cp:coreProperties>
</file>