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png" ContentType="image/png"/>
  <Override PartName="/ppt/media/image7.jpeg" ContentType="image/jpeg"/>
  <Override PartName="/ppt/media/image2.png" ContentType="image/png"/>
  <Override PartName="/ppt/media/image4.jpeg" ContentType="image/jpeg"/>
  <Override PartName="/ppt/media/image3.png" ContentType="image/png"/>
  <Override PartName="/ppt/media/image9.jpeg" ContentType="image/jpeg"/>
  <Override PartName="/ppt/media/image5.jpeg" ContentType="image/jpeg"/>
  <Override PartName="/ppt/media/image6.jpeg" ContentType="image/jpeg"/>
  <Override PartName="/ppt/media/image8.jpeg" ContentType="image/jpeg"/>
  <Override PartName="/ppt/media/image10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dt"/>
          </p:nvPr>
        </p:nvSpPr>
        <p:spPr>
          <a:xfrm>
            <a:off x="473040" y="6886800"/>
            <a:ext cx="2348280" cy="521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cs-CZ" sz="2400" spc="-1" strike="noStrike">
                <a:solidFill>
                  <a:srgbClr val="dbf5f9"/>
                </a:solidFill>
                <a:latin typeface="Source Sans Pro"/>
              </a:rPr>
              <a:t>&lt;datum/čas&gt;</a:t>
            </a:r>
            <a:endParaRPr b="0" lang="cs-CZ" sz="2400" spc="-1" strike="noStrike">
              <a:solidFill>
                <a:srgbClr val="dbf5f9"/>
              </a:solidFill>
              <a:latin typeface="Source Sans Pro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ftr"/>
          </p:nvPr>
        </p:nvSpPr>
        <p:spPr>
          <a:xfrm>
            <a:off x="3416040" y="6886800"/>
            <a:ext cx="3195000" cy="521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cs-CZ" sz="2400" spc="-1" strike="noStrike">
                <a:solidFill>
                  <a:srgbClr val="dbf5f9"/>
                </a:solidFill>
                <a:latin typeface="Source Sans Pro"/>
              </a:rPr>
              <a:t>&lt;zápatí&gt;</a:t>
            </a:r>
            <a:endParaRPr b="0" lang="cs-CZ" sz="2400" spc="-1" strike="noStrike">
              <a:solidFill>
                <a:srgbClr val="dbf5f9"/>
              </a:solidFill>
              <a:latin typeface="Source Sans Pro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sldNum"/>
          </p:nvPr>
        </p:nvSpPr>
        <p:spPr>
          <a:xfrm>
            <a:off x="7196400" y="6886800"/>
            <a:ext cx="2348280" cy="521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B9EF77DA-0B78-42D1-8069-C474B61ED96C}" type="slidenum">
              <a:rPr b="0" lang="cs-CZ" sz="2400" spc="-1" strike="noStrike">
                <a:solidFill>
                  <a:srgbClr val="dbf5f9"/>
                </a:solidFill>
                <a:latin typeface="Source Sans Pro"/>
              </a:rPr>
              <a:t>&lt;číslo&gt;</a:t>
            </a:fld>
            <a:endParaRPr b="0" lang="cs-CZ" sz="2400" spc="-1" strike="noStrike">
              <a:solidFill>
                <a:srgbClr val="dbf5f9"/>
              </a:solidFill>
              <a:latin typeface="Source Sans Pro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title"/>
          </p:nvPr>
        </p:nvSpPr>
        <p:spPr>
          <a:xfrm>
            <a:off x="460800" y="300960"/>
            <a:ext cx="9072360" cy="4453200"/>
          </a:xfrm>
          <a:prstGeom prst="rect">
            <a:avLst/>
          </a:prstGeom>
        </p:spPr>
        <p:txBody>
          <a:bodyPr lIns="0" rIns="0" tIns="0" bIns="0" anchor="b">
            <a:normAutofit/>
          </a:bodyPr>
          <a:p>
            <a:r>
              <a:rPr b="0" lang="cs-CZ" sz="8570" spc="-1" strike="noStrike">
                <a:solidFill>
                  <a:srgbClr val="04617b"/>
                </a:solidFill>
                <a:latin typeface="Source Sans Pro Light"/>
              </a:rPr>
              <a:t>Klikněte pro úpravu formátu textu nadpisu</a:t>
            </a:r>
            <a:endParaRPr b="0" lang="cs-CZ" sz="8570" spc="-1" strike="noStrike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64400" y="5216040"/>
            <a:ext cx="9065160" cy="1550160"/>
          </a:xfrm>
          <a:prstGeom prst="rect">
            <a:avLst/>
          </a:prstGeom>
        </p:spPr>
        <p:txBody>
          <a:bodyPr lIns="0" rIns="0" tIns="0" bIns="0">
            <a:normAutofit fontScale="35000"/>
          </a:bodyPr>
          <a:p>
            <a:pPr marL="432000" indent="-324000">
              <a:spcAft>
                <a:spcPts val="1230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dbf5f9"/>
                </a:solidFill>
                <a:latin typeface="Source Sans Pro"/>
              </a:rPr>
              <a:t>Klikněte pro úpravu formátu textu osnovy</a:t>
            </a:r>
            <a:endParaRPr b="0" lang="cs-CZ" sz="2800" spc="-1" strike="noStrike">
              <a:solidFill>
                <a:srgbClr val="dbf5f9"/>
              </a:solidFill>
              <a:latin typeface="Source Sans Pro"/>
            </a:endParaRPr>
          </a:p>
          <a:p>
            <a:pPr lvl="1" marL="864000" indent="-324000">
              <a:spcAft>
                <a:spcPts val="1120"/>
              </a:spcAft>
              <a:buClr>
                <a:srgbClr val="f49100"/>
              </a:buClr>
              <a:buSzPct val="75000"/>
              <a:buFont typeface="Symbol" charset="2"/>
              <a:buChar char=""/>
            </a:pPr>
            <a:r>
              <a:rPr b="0" lang="cs-CZ" sz="2200" spc="-1" strike="noStrike">
                <a:solidFill>
                  <a:srgbClr val="dbf5f9"/>
                </a:solidFill>
                <a:latin typeface="Source Sans Pro"/>
              </a:rPr>
              <a:t>Druhá úroveň</a:t>
            </a:r>
            <a:endParaRPr b="0" lang="cs-CZ" sz="2200" spc="-1" strike="noStrike">
              <a:solidFill>
                <a:srgbClr val="dbf5f9"/>
              </a:solidFill>
              <a:latin typeface="Source Sans Pro"/>
            </a:endParaRPr>
          </a:p>
          <a:p>
            <a:pPr lvl="2" marL="1296000" indent="-288000">
              <a:spcAft>
                <a:spcPts val="848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solidFill>
                  <a:srgbClr val="dbf5f9"/>
                </a:solidFill>
                <a:latin typeface="Source Sans Pro"/>
              </a:rPr>
              <a:t>Třetí úroveň</a:t>
            </a:r>
            <a:endParaRPr b="0" lang="cs-CZ" sz="2400" spc="-1" strike="noStrike">
              <a:solidFill>
                <a:srgbClr val="dbf5f9"/>
              </a:solidFill>
              <a:latin typeface="Source Sans Pro"/>
            </a:endParaRPr>
          </a:p>
          <a:p>
            <a:pPr lvl="3" marL="1728000" indent="-216000">
              <a:spcAft>
                <a:spcPts val="564"/>
              </a:spcAft>
              <a:buClr>
                <a:srgbClr val="f491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dbf5f9"/>
                </a:solidFill>
                <a:latin typeface="Source Sans Pro"/>
              </a:rPr>
              <a:t>Čtvrtá úroveň osnovy</a:t>
            </a:r>
            <a:endParaRPr b="0" lang="cs-CZ" sz="2000" spc="-1" strike="noStrike">
              <a:solidFill>
                <a:srgbClr val="dbf5f9"/>
              </a:solidFill>
              <a:latin typeface="Source Sans Pro"/>
            </a:endParaRPr>
          </a:p>
          <a:p>
            <a:pPr lvl="4" marL="2160000" indent="-216000">
              <a:spcAft>
                <a:spcPts val="281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dbf5f9"/>
                </a:solidFill>
                <a:latin typeface="Source Sans Pro"/>
              </a:rPr>
              <a:t>Pátá úroveň osnovy</a:t>
            </a:r>
            <a:endParaRPr b="0" lang="cs-CZ" sz="2000" spc="-1" strike="noStrike">
              <a:solidFill>
                <a:srgbClr val="dbf5f9"/>
              </a:solidFill>
              <a:latin typeface="Source Sans Pro"/>
            </a:endParaRPr>
          </a:p>
          <a:p>
            <a:pPr lvl="5" marL="2592000" indent="-216000">
              <a:spcAft>
                <a:spcPts val="281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dbf5f9"/>
                </a:solidFill>
                <a:latin typeface="Source Sans Pro"/>
              </a:rPr>
              <a:t>Šestá úroveň</a:t>
            </a:r>
            <a:endParaRPr b="0" lang="cs-CZ" sz="2000" spc="-1" strike="noStrike">
              <a:solidFill>
                <a:srgbClr val="dbf5f9"/>
              </a:solidFill>
              <a:latin typeface="Source Sans Pro"/>
            </a:endParaRPr>
          </a:p>
          <a:p>
            <a:pPr lvl="6" marL="3024000" indent="-216000">
              <a:spcAft>
                <a:spcPts val="281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dbf5f9"/>
                </a:solidFill>
                <a:latin typeface="Source Sans Pro"/>
              </a:rPr>
              <a:t>Sedmá úroveň</a:t>
            </a:r>
            <a:endParaRPr b="0" lang="cs-CZ" sz="2000" spc="-1" strike="noStrike">
              <a:solidFill>
                <a:srgbClr val="dbf5f9"/>
              </a:solidFill>
              <a:latin typeface="Source Sans Pro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460800" y="301320"/>
            <a:ext cx="9064800" cy="77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Samařsko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460800" y="503640"/>
            <a:ext cx="9072360" cy="6623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>
              <a:lnSpc>
                <a:spcPct val="115000"/>
              </a:lnSpc>
              <a:spcBef>
                <a:spcPts val="1417"/>
              </a:spcBef>
              <a:spcAft>
                <a:spcPts val="1417"/>
              </a:spcAft>
            </a:pPr>
            <a:r>
              <a:rPr b="1" lang="cs-CZ" sz="3000" spc="-1" strike="noStrike">
                <a:solidFill>
                  <a:srgbClr val="000000"/>
                </a:solidFill>
                <a:latin typeface="Century Gothic"/>
              </a:rPr>
              <a:t>Informace o Samařsku</a:t>
            </a:r>
            <a:endParaRPr b="0" lang="cs-CZ" sz="3000" spc="-1" strike="noStrike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461160" y="1079640"/>
            <a:ext cx="9072360" cy="6191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rmAutofit/>
          </a:bodyPr>
          <a:p>
            <a:pPr>
              <a:lnSpc>
                <a:spcPct val="115000"/>
              </a:lnSpc>
              <a:spcBef>
                <a:spcPts val="1417"/>
              </a:spcBef>
              <a:spcAft>
                <a:spcPts val="1417"/>
              </a:spcAft>
            </a:pPr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</a:t>
            </a:r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Samařsko je název označující hornatou a značně zvlněnou oblast nacházející se mezi Galileou a Judskem.</a:t>
            </a:r>
            <a:br/>
            <a:br/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Je součástí oblasti nazvané Judea, která se skládá z Judska a právě Samařska.</a:t>
            </a:r>
            <a:endParaRPr b="0" lang="cs-CZ" sz="2200" spc="-1" strike="noStrike">
              <a:solidFill>
                <a:srgbClr val="04617b"/>
              </a:solidFill>
              <a:latin typeface="Source Sans Pro Light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2440" cy="7552800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451440" y="301320"/>
            <a:ext cx="9064800" cy="77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Osada Har Bracha v Samařsku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2440" cy="7552800"/>
          </a:xfrm>
          <a:prstGeom prst="rect">
            <a:avLst/>
          </a:prstGeom>
          <a:ln>
            <a:noFill/>
          </a:ln>
        </p:spPr>
      </p:pic>
      <p:sp>
        <p:nvSpPr>
          <p:cNvPr id="123" name="CustomShape 1"/>
          <p:cNvSpPr/>
          <p:nvPr/>
        </p:nvSpPr>
        <p:spPr>
          <a:xfrm>
            <a:off x="451440" y="301320"/>
            <a:ext cx="9064800" cy="77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Samařsko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2440" cy="7552800"/>
          </a:xfrm>
          <a:prstGeom prst="rect">
            <a:avLst/>
          </a:prstGeom>
          <a:ln>
            <a:noFill/>
          </a:ln>
        </p:spPr>
      </p:pic>
      <p:sp>
        <p:nvSpPr>
          <p:cNvPr id="125" name="CustomShape 1"/>
          <p:cNvSpPr/>
          <p:nvPr/>
        </p:nvSpPr>
        <p:spPr>
          <a:xfrm>
            <a:off x="451440" y="301320"/>
            <a:ext cx="9064800" cy="77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Samařsko</a:t>
            </a:r>
            <a:endParaRPr b="0" lang="cs-CZ" sz="4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2440" cy="7552800"/>
          </a:xfrm>
          <a:prstGeom prst="rect">
            <a:avLst/>
          </a:prstGeom>
          <a:ln>
            <a:noFill/>
          </a:ln>
        </p:spPr>
      </p:pic>
      <p:sp>
        <p:nvSpPr>
          <p:cNvPr id="127" name="CustomShape 1"/>
          <p:cNvSpPr/>
          <p:nvPr/>
        </p:nvSpPr>
        <p:spPr>
          <a:xfrm>
            <a:off x="451440" y="301320"/>
            <a:ext cx="9064800" cy="77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Samařsko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2440" cy="7552800"/>
          </a:xfrm>
          <a:prstGeom prst="rect">
            <a:avLst/>
          </a:prstGeom>
          <a:ln>
            <a:noFill/>
          </a:ln>
        </p:spPr>
      </p:pic>
      <p:sp>
        <p:nvSpPr>
          <p:cNvPr id="129" name="CustomShape 1"/>
          <p:cNvSpPr/>
          <p:nvPr/>
        </p:nvSpPr>
        <p:spPr>
          <a:xfrm>
            <a:off x="451440" y="301320"/>
            <a:ext cx="9064800" cy="77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Samařsko</a:t>
            </a:r>
            <a:endParaRPr b="0" lang="cs-CZ" sz="4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Application>LibreOffice/6.4.6.2$Windows_X86_64 LibreOffice_project/0ce51a4fd21bff07a5c061082cc82c5ed232f115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2021-10-15T14:58:44Z</dcterms:created>
  <dc:creator/>
  <dc:description/>
  <dc:language>cs-CZ</dc:language>
  <cp:lastModifiedBy/>
  <dcterms:modified xsi:type="dcterms:W3CDTF">2021-10-22T10:04:46Z</dcterms:modified>
  <cp:revision>22</cp:revision>
  <dc:subject/>
  <dc:title>Vivid</dc:title>
</cp:coreProperties>
</file>