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60800" y="301320"/>
            <a:ext cx="9064080" cy="77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Středozemní moře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60800" y="503640"/>
            <a:ext cx="9072000" cy="662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Středozemním moři</a:t>
            </a:r>
            <a:endParaRPr b="0" lang="cs-CZ" sz="30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461160" y="1079640"/>
            <a:ext cx="9072000" cy="61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Středozemní moře se rozkládá mezi Evropou, Asií a Afrikou. 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V zemích kolem Středozemního moře vznikalo a zanikalo mnoho vyspělých starověkých civilizací, např. ta Egyptská, Řecká nebo Římská.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1720" cy="755208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460800" y="301320"/>
            <a:ext cx="9064080" cy="77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Středozemní moře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1720" cy="755208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460800" y="301320"/>
            <a:ext cx="9064080" cy="77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Středozemní moře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1720" cy="755208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460800" y="301320"/>
            <a:ext cx="9064080" cy="77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Středozemní moře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1720" cy="755208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460800" y="301320"/>
            <a:ext cx="9064080" cy="77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Středozemní moře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1720" cy="755208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460800" y="301320"/>
            <a:ext cx="9064080" cy="77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Středozemní moře (Tel Aviv)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2021-10-26T12:25:55Z</dcterms:modified>
  <cp:revision>24</cp:revision>
  <dc:subject/>
  <dc:title>Vivid</dc:title>
</cp:coreProperties>
</file>