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712" autoAdjust="0"/>
  </p:normalViewPr>
  <p:slideViewPr>
    <p:cSldViewPr>
      <p:cViewPr varScale="1">
        <p:scale>
          <a:sx n="111" d="100"/>
          <a:sy n="111" d="100"/>
        </p:scale>
        <p:origin x="16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7F106-3C55-4286-9207-3B2AF87B4FE9}" type="datetimeFigureOut">
              <a:rPr lang="cs-CZ" smtClean="0"/>
              <a:t>30.7.2014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B343D-4C64-4694-A205-51F070837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709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343D-4C64-4694-A205-51F07083715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529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343D-4C64-4694-A205-51F07083715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2626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AB1B81DD-E81E-435C-AE08-82F20BFE5AA0}" type="datetimeFigureOut">
              <a:rPr lang="cs-CZ" smtClean="0"/>
              <a:t>30.7.2014</a:t>
            </a:fld>
            <a:endParaRPr lang="cs-CZ"/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32443D4D-2652-46D8-92BC-8E5ED8AB65B2}" type="slidenum">
              <a:rPr lang="cs-CZ" smtClean="0"/>
              <a:t>‹#›</a:t>
            </a:fld>
            <a:endParaRPr lang="cs-CZ"/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81DD-E81E-435C-AE08-82F20BFE5AA0}" type="datetimeFigureOut">
              <a:rPr lang="cs-CZ" smtClean="0"/>
              <a:t>30.7.2014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3D4D-2652-46D8-92BC-8E5ED8AB65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81DD-E81E-435C-AE08-82F20BFE5AA0}" type="datetimeFigureOut">
              <a:rPr lang="cs-CZ" smtClean="0"/>
              <a:t>30.7.2014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3D4D-2652-46D8-92BC-8E5ED8AB65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81DD-E81E-435C-AE08-82F20BFE5AA0}" type="datetimeFigureOut">
              <a:rPr lang="cs-CZ" smtClean="0"/>
              <a:t>30.7.2014</a:t>
            </a:fld>
            <a:endParaRPr lang="cs-CZ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3D4D-2652-46D8-92BC-8E5ED8AB65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81DD-E81E-435C-AE08-82F20BFE5AA0}" type="datetimeFigureOut">
              <a:rPr lang="cs-CZ" smtClean="0"/>
              <a:t>30.7.2014</a:t>
            </a:fld>
            <a:endParaRPr lang="cs-CZ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3D4D-2652-46D8-92BC-8E5ED8AB65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81DD-E81E-435C-AE08-82F20BFE5AA0}" type="datetimeFigureOut">
              <a:rPr lang="cs-CZ" smtClean="0"/>
              <a:t>30.7.2014</a:t>
            </a:fld>
            <a:endParaRPr lang="cs-CZ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3D4D-2652-46D8-92BC-8E5ED8AB65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81DD-E81E-435C-AE08-82F20BFE5AA0}" type="datetimeFigureOut">
              <a:rPr lang="cs-CZ" smtClean="0"/>
              <a:t>30.7.2014</a:t>
            </a:fld>
            <a:endParaRPr lang="cs-CZ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3D4D-2652-46D8-92BC-8E5ED8AB65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81DD-E81E-435C-AE08-82F20BFE5AA0}" type="datetimeFigureOut">
              <a:rPr lang="cs-CZ" smtClean="0"/>
              <a:t>30.7.2014</a:t>
            </a:fld>
            <a:endParaRPr lang="cs-CZ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3D4D-2652-46D8-92BC-8E5ED8AB65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81DD-E81E-435C-AE08-82F20BFE5AA0}" type="datetimeFigureOut">
              <a:rPr lang="cs-CZ" smtClean="0"/>
              <a:t>30.7.2014</a:t>
            </a:fld>
            <a:endParaRPr lang="cs-CZ"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3D4D-2652-46D8-92BC-8E5ED8AB65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81DD-E81E-435C-AE08-82F20BFE5AA0}" type="datetimeFigureOut">
              <a:rPr lang="cs-CZ" smtClean="0"/>
              <a:t>30.7.2014</a:t>
            </a:fld>
            <a:endParaRPr lang="cs-CZ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3D4D-2652-46D8-92BC-8E5ED8AB65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marL="0" indent="-274320" algn="l">
              <a:buClr>
                <a:schemeClr val="accent1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cs-CZ" sz="2000" smtClean="0"/>
              <a:t>Kliknutím na ikonu přidáte obrázek.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81DD-E81E-435C-AE08-82F20BFE5AA0}" type="datetimeFigureOut">
              <a:rPr lang="cs-CZ" smtClean="0"/>
              <a:t>30.7.2014</a:t>
            </a:fld>
            <a:endParaRPr lang="cs-CZ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3D4D-2652-46D8-92BC-8E5ED8AB65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AB1B81DD-E81E-435C-AE08-82F20BFE5AA0}" type="datetimeFigureOut">
              <a:rPr lang="cs-CZ" smtClean="0"/>
              <a:t>30.7.2014</a:t>
            </a:fld>
            <a:endParaRPr lang="cs-CZ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cs-CZ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32443D4D-2652-46D8-92BC-8E5ED8AB65B2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8000" dirty="0" smtClean="0"/>
              <a:t>CESTA SVĚTLA</a:t>
            </a:r>
            <a:br>
              <a:rPr lang="cs-CZ" sz="8000" dirty="0" smtClean="0"/>
            </a:br>
            <a:r>
              <a:rPr lang="cs-CZ" sz="4000" dirty="0" smtClean="0"/>
              <a:t>Velikonoční pobožnost</a:t>
            </a:r>
            <a:endParaRPr lang="cs-CZ" sz="40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60848"/>
            <a:ext cx="6793190" cy="4525963"/>
          </a:xfrm>
        </p:spPr>
      </p:pic>
    </p:spTree>
    <p:extLst>
      <p:ext uri="{BB962C8B-B14F-4D97-AF65-F5344CB8AC3E}">
        <p14:creationId xmlns:p14="http://schemas.microsoft.com/office/powerpoint/2010/main" val="148380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9.</a:t>
            </a:r>
            <a:br>
              <a:rPr lang="cs-CZ" dirty="0" smtClean="0"/>
            </a:br>
            <a:r>
              <a:rPr lang="cs-CZ" dirty="0" smtClean="0"/>
              <a:t>S apoštoly u jezera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6632"/>
            <a:ext cx="4032448" cy="6656228"/>
          </a:xfrm>
        </p:spPr>
      </p:pic>
    </p:spTree>
    <p:extLst>
      <p:ext uri="{BB962C8B-B14F-4D97-AF65-F5344CB8AC3E}">
        <p14:creationId xmlns:p14="http://schemas.microsoft.com/office/powerpoint/2010/main" val="2656598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355750"/>
          </a:xfrm>
        </p:spPr>
        <p:txBody>
          <a:bodyPr>
            <a:normAutofit/>
          </a:bodyPr>
          <a:lstStyle/>
          <a:p>
            <a:r>
              <a:rPr lang="cs-CZ" dirty="0" smtClean="0"/>
              <a:t>10.</a:t>
            </a:r>
            <a:br>
              <a:rPr lang="cs-CZ" dirty="0" smtClean="0"/>
            </a:br>
            <a:r>
              <a:rPr lang="cs-CZ" dirty="0" smtClean="0"/>
              <a:t>Ježíš rozmlouvá </a:t>
            </a:r>
            <a:br>
              <a:rPr lang="cs-CZ" dirty="0" smtClean="0"/>
            </a:br>
            <a:r>
              <a:rPr lang="cs-CZ" dirty="0" smtClean="0"/>
              <a:t>s Petrem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632"/>
            <a:ext cx="3960440" cy="6584893"/>
          </a:xfrm>
        </p:spPr>
      </p:pic>
    </p:spTree>
    <p:extLst>
      <p:ext uri="{BB962C8B-B14F-4D97-AF65-F5344CB8AC3E}">
        <p14:creationId xmlns:p14="http://schemas.microsoft.com/office/powerpoint/2010/main" val="3651680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99766"/>
          </a:xfrm>
        </p:spPr>
        <p:txBody>
          <a:bodyPr>
            <a:normAutofit/>
          </a:bodyPr>
          <a:lstStyle/>
          <a:p>
            <a:r>
              <a:rPr lang="cs-CZ" dirty="0" smtClean="0"/>
              <a:t>11.</a:t>
            </a:r>
            <a:br>
              <a:rPr lang="cs-CZ" dirty="0" smtClean="0"/>
            </a:br>
            <a:r>
              <a:rPr lang="cs-CZ" dirty="0" smtClean="0"/>
              <a:t>Rozeslání učedníků do celého světa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632"/>
            <a:ext cx="3960440" cy="6579612"/>
          </a:xfrm>
        </p:spPr>
      </p:pic>
    </p:spTree>
    <p:extLst>
      <p:ext uri="{BB962C8B-B14F-4D97-AF65-F5344CB8AC3E}">
        <p14:creationId xmlns:p14="http://schemas.microsoft.com/office/powerpoint/2010/main" val="677584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27758"/>
          </a:xfrm>
        </p:spPr>
        <p:txBody>
          <a:bodyPr>
            <a:normAutofit/>
          </a:bodyPr>
          <a:lstStyle/>
          <a:p>
            <a:r>
              <a:rPr lang="cs-CZ" dirty="0" smtClean="0"/>
              <a:t>12.</a:t>
            </a:r>
            <a:br>
              <a:rPr lang="cs-CZ" dirty="0" smtClean="0"/>
            </a:br>
            <a:r>
              <a:rPr lang="cs-CZ" dirty="0" smtClean="0"/>
              <a:t>Ježíš vystupuje </a:t>
            </a:r>
            <a:br>
              <a:rPr lang="cs-CZ" dirty="0" smtClean="0"/>
            </a:br>
            <a:r>
              <a:rPr lang="cs-CZ" dirty="0" smtClean="0"/>
              <a:t>ke svému Otci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632"/>
            <a:ext cx="3960440" cy="6608655"/>
          </a:xfrm>
        </p:spPr>
      </p:pic>
    </p:spTree>
    <p:extLst>
      <p:ext uri="{BB962C8B-B14F-4D97-AF65-F5344CB8AC3E}">
        <p14:creationId xmlns:p14="http://schemas.microsoft.com/office/powerpoint/2010/main" val="3283623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008313" cy="1584176"/>
          </a:xfrm>
        </p:spPr>
        <p:txBody>
          <a:bodyPr>
            <a:normAutofit/>
          </a:bodyPr>
          <a:lstStyle/>
          <a:p>
            <a:r>
              <a:rPr lang="cs-CZ" dirty="0" smtClean="0"/>
              <a:t>13.</a:t>
            </a:r>
            <a:br>
              <a:rPr lang="cs-CZ" dirty="0" smtClean="0"/>
            </a:br>
            <a:r>
              <a:rPr lang="cs-CZ" dirty="0" smtClean="0"/>
              <a:t>Učedníci setrvávají </a:t>
            </a:r>
            <a:br>
              <a:rPr lang="cs-CZ" dirty="0" smtClean="0"/>
            </a:br>
            <a:r>
              <a:rPr lang="cs-CZ" dirty="0" smtClean="0"/>
              <a:t>v modlitbách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632"/>
            <a:ext cx="3992408" cy="6624736"/>
          </a:xfrm>
        </p:spPr>
      </p:pic>
    </p:spTree>
    <p:extLst>
      <p:ext uri="{BB962C8B-B14F-4D97-AF65-F5344CB8AC3E}">
        <p14:creationId xmlns:p14="http://schemas.microsoft.com/office/powerpoint/2010/main" val="2419894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1296144"/>
          </a:xfrm>
        </p:spPr>
        <p:txBody>
          <a:bodyPr>
            <a:normAutofit/>
          </a:bodyPr>
          <a:lstStyle/>
          <a:p>
            <a:r>
              <a:rPr lang="cs-CZ" dirty="0" smtClean="0"/>
              <a:t>14.</a:t>
            </a:r>
            <a:br>
              <a:rPr lang="cs-CZ" dirty="0" smtClean="0"/>
            </a:br>
            <a:r>
              <a:rPr lang="cs-CZ" dirty="0" smtClean="0"/>
              <a:t>Ježíš sesílá </a:t>
            </a:r>
            <a:br>
              <a:rPr lang="cs-CZ" dirty="0" smtClean="0"/>
            </a:br>
            <a:r>
              <a:rPr lang="cs-CZ" dirty="0" smtClean="0"/>
              <a:t>svého Ducha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6632"/>
            <a:ext cx="4032448" cy="6645475"/>
          </a:xfrm>
        </p:spPr>
      </p:pic>
    </p:spTree>
    <p:extLst>
      <p:ext uri="{BB962C8B-B14F-4D97-AF65-F5344CB8AC3E}">
        <p14:creationId xmlns:p14="http://schemas.microsoft.com/office/powerpoint/2010/main" val="3840993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179513" y="273050"/>
            <a:ext cx="2448272" cy="1162050"/>
          </a:xfrm>
        </p:spPr>
        <p:txBody>
          <a:bodyPr/>
          <a:lstStyle/>
          <a:p>
            <a:r>
              <a:rPr lang="cs-CZ" dirty="0" smtClean="0"/>
              <a:t>Modlitba: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idx="1"/>
          </p:nvPr>
        </p:nvSpPr>
        <p:spPr>
          <a:xfrm>
            <a:off x="2771800" y="273050"/>
            <a:ext cx="5915000" cy="5853113"/>
          </a:xfrm>
        </p:spPr>
        <p:txBody>
          <a:bodyPr>
            <a:normAutofit fontScale="85000" lnSpcReduction="20000"/>
          </a:bodyPr>
          <a:lstStyle/>
          <a:p>
            <a:pPr indent="0">
              <a:buNone/>
            </a:pPr>
            <a:endParaRPr lang="cs-CZ" dirty="0" smtClean="0"/>
          </a:p>
          <a:p>
            <a:pPr indent="0">
              <a:buNone/>
            </a:pPr>
            <a:r>
              <a:rPr lang="cs-CZ" dirty="0" smtClean="0"/>
              <a:t>Děkujeme Ti Pane Ježíši, </a:t>
            </a:r>
          </a:p>
          <a:p>
            <a:pPr indent="0">
              <a:buNone/>
            </a:pPr>
            <a:r>
              <a:rPr lang="cs-CZ" dirty="0" smtClean="0"/>
              <a:t>že ses po svém zmrtvýchvstání ukazoval učedníkům, abys upevňoval jejich víru. Děkujeme Ti, že se nám </a:t>
            </a:r>
            <a:r>
              <a:rPr lang="cs-CZ" dirty="0"/>
              <a:t>také dáváš </a:t>
            </a:r>
            <a:r>
              <a:rPr lang="cs-CZ" dirty="0" smtClean="0"/>
              <a:t>poznat. </a:t>
            </a:r>
          </a:p>
          <a:p>
            <a:pPr indent="0">
              <a:buNone/>
            </a:pPr>
            <a:endParaRPr lang="cs-CZ" dirty="0"/>
          </a:p>
          <a:p>
            <a:pPr indent="0">
              <a:buNone/>
            </a:pPr>
            <a:r>
              <a:rPr lang="cs-CZ" dirty="0" smtClean="0"/>
              <a:t>Prosíme, otvírej nám oči i srdce, abychom se s tebou setkávali </a:t>
            </a:r>
          </a:p>
          <a:p>
            <a:pPr indent="0">
              <a:buNone/>
            </a:pPr>
            <a:r>
              <a:rPr lang="cs-CZ" dirty="0" smtClean="0"/>
              <a:t>ve svátostech, v Písmu svatém, </a:t>
            </a:r>
          </a:p>
          <a:p>
            <a:pPr indent="0">
              <a:buNone/>
            </a:pPr>
            <a:r>
              <a:rPr lang="cs-CZ" dirty="0" smtClean="0"/>
              <a:t>ve společenství církve,</a:t>
            </a:r>
          </a:p>
          <a:p>
            <a:pPr indent="0">
              <a:buNone/>
            </a:pPr>
            <a:r>
              <a:rPr lang="cs-CZ" dirty="0" smtClean="0"/>
              <a:t>a tak v nás rostla víra ve Tvé zmrtvýchvstání, vzájemná láska </a:t>
            </a:r>
          </a:p>
          <a:p>
            <a:pPr indent="0">
              <a:buNone/>
            </a:pPr>
            <a:r>
              <a:rPr lang="cs-CZ" dirty="0" smtClean="0"/>
              <a:t>a jednota.</a:t>
            </a:r>
          </a:p>
          <a:p>
            <a:pPr indent="0">
              <a:buNone/>
            </a:pPr>
            <a:endParaRPr lang="cs-CZ" dirty="0" smtClean="0"/>
          </a:p>
          <a:p>
            <a:pPr indent="0">
              <a:buNone/>
            </a:pPr>
            <a:endParaRPr lang="cs-CZ" dirty="0" smtClean="0"/>
          </a:p>
          <a:p>
            <a:pPr indent="0">
              <a:buNone/>
            </a:pPr>
            <a:r>
              <a:rPr lang="cs-CZ" dirty="0" smtClean="0"/>
              <a:t>Amen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7354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067718"/>
          </a:xfrm>
        </p:spPr>
        <p:txBody>
          <a:bodyPr/>
          <a:lstStyle/>
          <a:p>
            <a:r>
              <a:rPr lang="cs-CZ" dirty="0" smtClean="0"/>
              <a:t>1.</a:t>
            </a:r>
            <a:br>
              <a:rPr lang="cs-CZ" dirty="0" smtClean="0"/>
            </a:br>
            <a:r>
              <a:rPr lang="cs-CZ" dirty="0" smtClean="0"/>
              <a:t>Ježíš byl vzkříšen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632"/>
            <a:ext cx="3960440" cy="6672042"/>
          </a:xfrm>
        </p:spPr>
      </p:pic>
    </p:spTree>
    <p:extLst>
      <p:ext uri="{BB962C8B-B14F-4D97-AF65-F5344CB8AC3E}">
        <p14:creationId xmlns:p14="http://schemas.microsoft.com/office/powerpoint/2010/main" val="16365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3008313" cy="1162050"/>
          </a:xfrm>
        </p:spPr>
        <p:txBody>
          <a:bodyPr>
            <a:noAutofit/>
          </a:bodyPr>
          <a:lstStyle/>
          <a:p>
            <a:r>
              <a:rPr lang="cs-CZ" dirty="0" smtClean="0"/>
              <a:t>2. </a:t>
            </a:r>
            <a:br>
              <a:rPr lang="cs-CZ" dirty="0" smtClean="0"/>
            </a:br>
            <a:r>
              <a:rPr lang="cs-CZ" dirty="0" smtClean="0"/>
              <a:t>Petr a Jan </a:t>
            </a:r>
            <a:br>
              <a:rPr lang="cs-CZ" dirty="0" smtClean="0"/>
            </a:br>
            <a:r>
              <a:rPr lang="cs-CZ" dirty="0" smtClean="0"/>
              <a:t>u prázdného hrobu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1" y="116632"/>
            <a:ext cx="3944859" cy="6624736"/>
          </a:xfrm>
        </p:spPr>
      </p:pic>
    </p:spTree>
    <p:extLst>
      <p:ext uri="{BB962C8B-B14F-4D97-AF65-F5344CB8AC3E}">
        <p14:creationId xmlns:p14="http://schemas.microsoft.com/office/powerpoint/2010/main" val="204417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3008313" cy="1224136"/>
          </a:xfrm>
        </p:spPr>
        <p:txBody>
          <a:bodyPr>
            <a:normAutofit/>
          </a:bodyPr>
          <a:lstStyle/>
          <a:p>
            <a:r>
              <a:rPr lang="cs-CZ" dirty="0" smtClean="0"/>
              <a:t>3. </a:t>
            </a:r>
            <a:br>
              <a:rPr lang="cs-CZ" dirty="0" smtClean="0"/>
            </a:br>
            <a:r>
              <a:rPr lang="cs-CZ" dirty="0" smtClean="0"/>
              <a:t>Setkání </a:t>
            </a:r>
            <a:br>
              <a:rPr lang="cs-CZ" dirty="0" smtClean="0"/>
            </a:br>
            <a:r>
              <a:rPr lang="cs-CZ" dirty="0" smtClean="0"/>
              <a:t>s Máří </a:t>
            </a:r>
            <a:r>
              <a:rPr lang="cs-CZ" dirty="0"/>
              <a:t>M</a:t>
            </a:r>
            <a:r>
              <a:rPr lang="cs-CZ" dirty="0" smtClean="0"/>
              <a:t>agdalénou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632"/>
            <a:ext cx="3974841" cy="6624736"/>
          </a:xfrm>
        </p:spPr>
      </p:pic>
    </p:spTree>
    <p:extLst>
      <p:ext uri="{BB962C8B-B14F-4D97-AF65-F5344CB8AC3E}">
        <p14:creationId xmlns:p14="http://schemas.microsoft.com/office/powerpoint/2010/main" val="214663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3008313" cy="1211734"/>
          </a:xfrm>
        </p:spPr>
        <p:txBody>
          <a:bodyPr>
            <a:normAutofit/>
          </a:bodyPr>
          <a:lstStyle/>
          <a:p>
            <a:r>
              <a:rPr lang="cs-CZ" dirty="0" smtClean="0"/>
              <a:t>4. </a:t>
            </a:r>
            <a:br>
              <a:rPr lang="cs-CZ" dirty="0" smtClean="0"/>
            </a:br>
            <a:r>
              <a:rPr lang="cs-CZ" dirty="0" smtClean="0"/>
              <a:t>Na cestě do Emauz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6632"/>
            <a:ext cx="3888432" cy="6558489"/>
          </a:xfrm>
        </p:spPr>
      </p:pic>
    </p:spTree>
    <p:extLst>
      <p:ext uri="{BB962C8B-B14F-4D97-AF65-F5344CB8AC3E}">
        <p14:creationId xmlns:p14="http://schemas.microsoft.com/office/powerpoint/2010/main" val="41033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99766"/>
          </a:xfrm>
        </p:spPr>
        <p:txBody>
          <a:bodyPr>
            <a:normAutofit/>
          </a:bodyPr>
          <a:lstStyle/>
          <a:p>
            <a:r>
              <a:rPr lang="cs-CZ" dirty="0" smtClean="0"/>
              <a:t>5. </a:t>
            </a:r>
            <a:br>
              <a:rPr lang="cs-CZ" dirty="0" smtClean="0"/>
            </a:br>
            <a:r>
              <a:rPr lang="cs-CZ" dirty="0" smtClean="0"/>
              <a:t>Ježíš se dává poznat při lámání chleba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6632"/>
            <a:ext cx="3960440" cy="6632418"/>
          </a:xfrm>
        </p:spPr>
      </p:pic>
    </p:spTree>
    <p:extLst>
      <p:ext uri="{BB962C8B-B14F-4D97-AF65-F5344CB8AC3E}">
        <p14:creationId xmlns:p14="http://schemas.microsoft.com/office/powerpoint/2010/main" val="219366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27758"/>
          </a:xfrm>
        </p:spPr>
        <p:txBody>
          <a:bodyPr>
            <a:normAutofit/>
          </a:bodyPr>
          <a:lstStyle/>
          <a:p>
            <a:r>
              <a:rPr lang="cs-CZ" dirty="0" smtClean="0"/>
              <a:t>6. </a:t>
            </a:r>
            <a:br>
              <a:rPr lang="cs-CZ" dirty="0" smtClean="0"/>
            </a:br>
            <a:r>
              <a:rPr lang="cs-CZ" dirty="0"/>
              <a:t>M</a:t>
            </a:r>
            <a:r>
              <a:rPr lang="cs-CZ" dirty="0" smtClean="0"/>
              <a:t>ezi učedníky</a:t>
            </a:r>
            <a:br>
              <a:rPr lang="cs-CZ" dirty="0" smtClean="0"/>
            </a:br>
            <a:r>
              <a:rPr lang="cs-CZ" dirty="0" smtClean="0"/>
              <a:t>ve večeřadle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6632"/>
            <a:ext cx="3960440" cy="6645619"/>
          </a:xfrm>
        </p:spPr>
      </p:pic>
    </p:spTree>
    <p:extLst>
      <p:ext uri="{BB962C8B-B14F-4D97-AF65-F5344CB8AC3E}">
        <p14:creationId xmlns:p14="http://schemas.microsoft.com/office/powerpoint/2010/main" val="349899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3008313" cy="1296144"/>
          </a:xfrm>
        </p:spPr>
        <p:txBody>
          <a:bodyPr>
            <a:normAutofit/>
          </a:bodyPr>
          <a:lstStyle/>
          <a:p>
            <a:r>
              <a:rPr lang="cs-CZ" dirty="0" smtClean="0"/>
              <a:t>7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 smtClean="0"/>
              <a:t>Ježíš uděluje moc odpouštět hříchy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632"/>
            <a:ext cx="3960440" cy="6576971"/>
          </a:xfrm>
        </p:spPr>
      </p:pic>
    </p:spTree>
    <p:extLst>
      <p:ext uri="{BB962C8B-B14F-4D97-AF65-F5344CB8AC3E}">
        <p14:creationId xmlns:p14="http://schemas.microsoft.com/office/powerpoint/2010/main" val="419830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283742"/>
          </a:xfrm>
        </p:spPr>
        <p:txBody>
          <a:bodyPr>
            <a:normAutofit/>
          </a:bodyPr>
          <a:lstStyle/>
          <a:p>
            <a:r>
              <a:rPr lang="cs-CZ" dirty="0" smtClean="0"/>
              <a:t>8</a:t>
            </a:r>
            <a:r>
              <a:rPr lang="cs-CZ" dirty="0"/>
              <a:t>.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Ježíš posiluje </a:t>
            </a:r>
            <a:r>
              <a:rPr lang="cs-CZ" dirty="0"/>
              <a:t>Tomášovu </a:t>
            </a:r>
            <a:r>
              <a:rPr lang="cs-CZ" dirty="0" smtClean="0"/>
              <a:t>víru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6632"/>
            <a:ext cx="4032448" cy="6712682"/>
          </a:xfrm>
        </p:spPr>
      </p:pic>
    </p:spTree>
    <p:extLst>
      <p:ext uri="{BB962C8B-B14F-4D97-AF65-F5344CB8AC3E}">
        <p14:creationId xmlns:p14="http://schemas.microsoft.com/office/powerpoint/2010/main" val="18131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man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TC010113062[[fn=Lidský motiv]]</Template>
  <TotalTime>289</TotalTime>
  <Words>102</Words>
  <Application>Microsoft Office PowerPoint</Application>
  <PresentationFormat>Předvádění na obrazovce (4:3)</PresentationFormat>
  <Paragraphs>30</Paragraphs>
  <Slides>16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Calibri</vt:lpstr>
      <vt:lpstr>Candara</vt:lpstr>
      <vt:lpstr>Wingdings 2</vt:lpstr>
      <vt:lpstr>Human</vt:lpstr>
      <vt:lpstr>CESTA SVĚTLA Velikonoční pobožnost</vt:lpstr>
      <vt:lpstr>1. Ježíš byl vzkříšen</vt:lpstr>
      <vt:lpstr>2.  Petr a Jan  u prázdného hrobu</vt:lpstr>
      <vt:lpstr>3.  Setkání  s Máří Magdalénou</vt:lpstr>
      <vt:lpstr>4.  Na cestě do Emauz</vt:lpstr>
      <vt:lpstr>5.  Ježíš se dává poznat při lámání chleba</vt:lpstr>
      <vt:lpstr>6.  Mezi učedníky ve večeřadle</vt:lpstr>
      <vt:lpstr>7. Ježíš uděluje moc odpouštět hříchy</vt:lpstr>
      <vt:lpstr>8.  Ježíš posiluje Tomášovu víru</vt:lpstr>
      <vt:lpstr>9. S apoštoly u jezera</vt:lpstr>
      <vt:lpstr>10. Ježíš rozmlouvá  s Petrem</vt:lpstr>
      <vt:lpstr>11. Rozeslání učedníků do celého světa</vt:lpstr>
      <vt:lpstr>12. Ježíš vystupuje  ke svému Otci</vt:lpstr>
      <vt:lpstr>13. Učedníci setrvávají  v modlitbách </vt:lpstr>
      <vt:lpstr>14. Ježíš sesílá  svého Ducha</vt:lpstr>
      <vt:lpstr>Modlitba: </vt:lpstr>
    </vt:vector>
  </TitlesOfParts>
  <Company>AO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Cesta světla</dc:title>
  <dc:creator>katecheti</dc:creator>
  <cp:lastModifiedBy>katecheti</cp:lastModifiedBy>
  <cp:revision>15</cp:revision>
  <dcterms:created xsi:type="dcterms:W3CDTF">2012-04-11T13:32:13Z</dcterms:created>
  <dcterms:modified xsi:type="dcterms:W3CDTF">2014-07-30T14:15:11Z</dcterms:modified>
</cp:coreProperties>
</file>