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650" y="139337"/>
            <a:ext cx="8088917" cy="495948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22" y="207110"/>
            <a:ext cx="4301612" cy="64524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7594" y="8325874"/>
            <a:ext cx="10318418" cy="1418201"/>
          </a:xfrm>
          <a:solidFill>
            <a:srgbClr val="FFC000"/>
          </a:solidFill>
        </p:spPr>
        <p:txBody>
          <a:bodyPr/>
          <a:lstStyle/>
          <a:p>
            <a:r>
              <a:rPr lang="cs-CZ" sz="4400" dirty="0" smtClean="0"/>
              <a:t>Svatí Bratři </a:t>
            </a:r>
            <a:r>
              <a:rPr lang="cs-CZ" sz="4400" dirty="0" err="1" smtClean="0"/>
              <a:t>cyril</a:t>
            </a:r>
            <a:r>
              <a:rPr lang="cs-CZ" sz="4400" dirty="0" smtClean="0"/>
              <a:t> a </a:t>
            </a:r>
            <a:r>
              <a:rPr lang="cs-CZ" sz="4400" dirty="0" err="1" smtClean="0"/>
              <a:t>metoděj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72803" y="2142861"/>
            <a:ext cx="7819198" cy="138762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cs-CZ" dirty="0" smtClean="0"/>
              <a:t>Svatí bratři </a:t>
            </a:r>
          </a:p>
          <a:p>
            <a:r>
              <a:rPr lang="cs-CZ" sz="4800" dirty="0" smtClean="0"/>
              <a:t>Cyril a </a:t>
            </a:r>
            <a:r>
              <a:rPr lang="cs-CZ" sz="4800" dirty="0" err="1" smtClean="0"/>
              <a:t>metoděj</a:t>
            </a:r>
            <a:endParaRPr lang="cs-CZ" sz="4800" dirty="0"/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383177" y="5098819"/>
            <a:ext cx="11808824" cy="76469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 </a:t>
            </a:r>
          </a:p>
          <a:p>
            <a:r>
              <a:rPr lang="cs-CZ" sz="3000" cap="none" dirty="0" smtClean="0"/>
              <a:t>MISIONÁŘI Z ŘECKÉ SOLUNĚ NA VELKÉ MORAVĚ</a:t>
            </a:r>
            <a:endParaRPr lang="cs-CZ" sz="3000" cap="none" dirty="0"/>
          </a:p>
        </p:txBody>
      </p:sp>
    </p:spTree>
    <p:extLst>
      <p:ext uri="{BB962C8B-B14F-4D97-AF65-F5344CB8AC3E}">
        <p14:creationId xmlns:p14="http://schemas.microsoft.com/office/powerpoint/2010/main" val="120939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074126" y="191590"/>
            <a:ext cx="8699863" cy="6374674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cs-CZ" sz="5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5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48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290" y="457707"/>
            <a:ext cx="4591050" cy="5715000"/>
          </a:xfrm>
          <a:prstGeom prst="rect">
            <a:avLst/>
          </a:prstGeom>
        </p:spPr>
      </p:pic>
      <p:sp>
        <p:nvSpPr>
          <p:cNvPr id="9" name="Zástupný symbol pro text 2"/>
          <p:cNvSpPr txBox="1">
            <a:spLocks/>
          </p:cNvSpPr>
          <p:nvPr/>
        </p:nvSpPr>
        <p:spPr>
          <a:xfrm>
            <a:off x="330083" y="3278474"/>
            <a:ext cx="7298626" cy="240540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vzdělaní bratři ze Soluně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věřili živému Bohu A jeho slovu v Bibli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znali jazyk našich předků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Boží slovo přeložili do rodného jazyka našich slovanských předků s přinesli ho na Velkou Moravu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06916" y="1129048"/>
            <a:ext cx="510322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Cyril a Metoděj</a:t>
            </a:r>
            <a:endParaRPr lang="cs-CZ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6858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cs-CZ" dirty="0" smtClean="0"/>
              <a:t>Ze </a:t>
            </a:r>
            <a:r>
              <a:rPr lang="cs-CZ" dirty="0" err="1" smtClean="0"/>
              <a:t>soluně</a:t>
            </a:r>
            <a:r>
              <a:rPr lang="cs-CZ" dirty="0" smtClean="0"/>
              <a:t> na velkou </a:t>
            </a:r>
            <a:r>
              <a:rPr lang="cs-CZ" dirty="0" err="1" smtClean="0"/>
              <a:t>moravu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97" y="1002744"/>
            <a:ext cx="9015160" cy="565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4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668" y="263946"/>
            <a:ext cx="12052662" cy="1686774"/>
          </a:xfrm>
          <a:solidFill>
            <a:schemeClr val="bg2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5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5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Bratři věděli,</a:t>
            </a:r>
            <a:br>
              <a:rPr lang="cs-CZ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 v bibli Bůh mluví lidskými slovy</a:t>
            </a:r>
            <a:br>
              <a:rPr lang="cs-CZ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9668" y="4340765"/>
            <a:ext cx="12052662" cy="2621737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cs-CZ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000" cap="none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7619" y="1300257"/>
            <a:ext cx="1058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Poznali, že moc Božího slova proměňuje člověka, jeho život a celý svět. 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009" y="1700367"/>
            <a:ext cx="8012134" cy="30239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57322" y="4804651"/>
            <a:ext cx="1173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 smtClean="0">
                <a:solidFill>
                  <a:schemeClr val="bg1"/>
                </a:solidFill>
              </a:rPr>
              <a:t>Slované měli v 9. století Bibli ve vlastním jazyce </a:t>
            </a:r>
          </a:p>
          <a:p>
            <a:pPr algn="ctr"/>
            <a:r>
              <a:rPr lang="cs-CZ" sz="2000" b="1" i="1" dirty="0" smtClean="0">
                <a:solidFill>
                  <a:schemeClr val="bg1"/>
                </a:solidFill>
              </a:rPr>
              <a:t>díky tomu, že ji bratři přeložili a přinesli </a:t>
            </a:r>
            <a:r>
              <a:rPr lang="cs-CZ" sz="2000" b="1" i="1" dirty="0">
                <a:solidFill>
                  <a:schemeClr val="bg1"/>
                </a:solidFill>
              </a:rPr>
              <a:t>na Velkou Moravu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1587" y="5883576"/>
            <a:ext cx="11808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 smtClean="0">
                <a:solidFill>
                  <a:schemeClr val="bg1"/>
                </a:solidFill>
              </a:rPr>
              <a:t>Tím, že Cyril a Metoděj křtili </a:t>
            </a:r>
            <a:r>
              <a:rPr lang="cs-CZ" sz="2000" b="1" i="1" dirty="0">
                <a:solidFill>
                  <a:schemeClr val="bg1"/>
                </a:solidFill>
              </a:rPr>
              <a:t>naše předky </a:t>
            </a:r>
            <a:r>
              <a:rPr lang="cs-CZ" sz="2000" b="1" i="1" dirty="0" smtClean="0">
                <a:solidFill>
                  <a:schemeClr val="bg1"/>
                </a:solidFill>
              </a:rPr>
              <a:t>a učili je modlit se a žít podle Božího slova, položili základy dnešní rozvinuté evropské kultury.</a:t>
            </a:r>
            <a:endParaRPr lang="cs-CZ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0417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1018</TotalTime>
  <Words>136</Words>
  <Application>Microsoft Office PowerPoint</Application>
  <PresentationFormat>Širokoúhlá obrazovka</PresentationFormat>
  <Paragraphs>18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Calibri</vt:lpstr>
      <vt:lpstr>Gill Sans MT</vt:lpstr>
      <vt:lpstr>Impact</vt:lpstr>
      <vt:lpstr>Times New Roman</vt:lpstr>
      <vt:lpstr>Badge</vt:lpstr>
      <vt:lpstr>Svatí Bratři cyril a metoděj</vt:lpstr>
      <vt:lpstr>Prezentace aplikace PowerPoint</vt:lpstr>
      <vt:lpstr>Ze soluně na velkou moravu</vt:lpstr>
      <vt:lpstr> Bratři věděli, že v bibli Bůh mluví lidskými slovy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Bratři cyril a metoděj</dc:title>
  <dc:creator>Kobylikova Jana</dc:creator>
  <cp:lastModifiedBy>Orlovska Martina</cp:lastModifiedBy>
  <cp:revision>17</cp:revision>
  <dcterms:created xsi:type="dcterms:W3CDTF">2020-01-16T09:28:08Z</dcterms:created>
  <dcterms:modified xsi:type="dcterms:W3CDTF">2020-01-23T13:00:16Z</dcterms:modified>
</cp:coreProperties>
</file>