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4" r:id="rId2"/>
    <p:sldId id="265" r:id="rId3"/>
    <p:sldId id="263" r:id="rId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FB3"/>
    <a:srgbClr val="EC5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115" d="100"/>
          <a:sy n="115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9-01-31T10:15:15.742" v="23" actId="790"/>
      <pc:docMkLst>
        <pc:docMk/>
      </pc:docMkLst>
      <pc:sldChg chg="modSp">
        <pc:chgData name="Fake Test User" userId="SID-0" providerId="Test" clId="FakeClientId" dt="2019-01-31T10:14:52.300" v="19" actId="790"/>
        <pc:sldMkLst>
          <pc:docMk/>
          <pc:sldMk cId="2120883542" sldId="259"/>
        </pc:sldMkLst>
        <pc:spChg chg="mod">
          <ac:chgData name="Fake Test User" userId="SID-0" providerId="Test" clId="FakeClientId" dt="2019-01-31T10:14:52.300" v="19" actId="790"/>
          <ac:spMkLst>
            <pc:docMk/>
            <pc:sldMk cId="2120883542" sldId="259"/>
            <ac:spMk id="13" creationId="{00000000-0000-0000-0000-000000000000}"/>
          </ac:spMkLst>
        </pc:spChg>
        <pc:spChg chg="mod">
          <ac:chgData name="Fake Test User" userId="SID-0" providerId="Test" clId="FakeClientId" dt="2019-01-31T10:14:52.300" v="19" actId="790"/>
          <ac:spMkLst>
            <pc:docMk/>
            <pc:sldMk cId="2120883542" sldId="259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10:15:03.190" v="21" actId="27918"/>
        <pc:sldMkLst>
          <pc:docMk/>
          <pc:sldMk cId="1673355267" sldId="260"/>
        </pc:sldMkLst>
      </pc:sldChg>
      <pc:sldChg chg="modSp">
        <pc:chgData name="Fake Test User" userId="SID-0" providerId="Test" clId="FakeClientId" dt="2019-01-31T10:15:15.742" v="23" actId="790"/>
        <pc:sldMkLst>
          <pc:docMk/>
          <pc:sldMk cId="3291707652" sldId="261"/>
        </pc:sldMkLst>
        <pc:spChg chg="mod">
          <ac:chgData name="Fake Test User" userId="SID-0" providerId="Test" clId="FakeClientId" dt="2019-01-31T10:15:15.742" v="23" actId="790"/>
          <ac:spMkLst>
            <pc:docMk/>
            <pc:sldMk cId="3291707652" sldId="261"/>
            <ac:spMk id="2" creationId="{00000000-0000-0000-0000-000000000000}"/>
          </ac:spMkLst>
        </pc:spChg>
        <pc:spChg chg="mod">
          <ac:chgData name="Fake Test User" userId="SID-0" providerId="Test" clId="FakeClientId" dt="2019-01-31T10:15:15.742" v="23" actId="790"/>
          <ac:spMkLst>
            <pc:docMk/>
            <pc:sldMk cId="3291707652" sldId="261"/>
            <ac:spMk id="5" creationId="{00000000-0000-0000-0000-000000000000}"/>
          </ac:spMkLst>
        </pc:spChg>
        <pc:graphicFrameChg chg="modGraphic">
          <ac:chgData name="Fake Test User" userId="SID-0" providerId="Test" clId="FakeClientId" dt="2019-01-31T10:15:12.571" v="22" actId="790"/>
          <ac:graphicFrameMkLst>
            <pc:docMk/>
            <pc:sldMk cId="3291707652" sldId="261"/>
            <ac:graphicFrameMk id="9" creationId="{00000000-0000-0000-0000-000000000000}"/>
          </ac:graphicFrameMkLst>
        </pc:graphicFrameChg>
      </pc:sldChg>
      <pc:sldChg chg="modSp">
        <pc:chgData name="Fake Test User" userId="SID-0" providerId="Test" clId="FakeClientId" dt="2019-01-31T10:12:53.193" v="2" actId="27636"/>
        <pc:sldMkLst>
          <pc:docMk/>
          <pc:sldMk cId="72188550" sldId="262"/>
        </pc:sldMkLst>
        <pc:spChg chg="mod">
          <ac:chgData name="Fake Test User" userId="SID-0" providerId="Test" clId="FakeClientId" dt="2019-01-31T10:12:53.193" v="2" actId="27636"/>
          <ac:spMkLst>
            <pc:docMk/>
            <pc:sldMk cId="72188550" sldId="262"/>
            <ac:spMk id="2" creationId="{00000000-0000-0000-0000-000000000000}"/>
          </ac:spMkLst>
        </pc:spChg>
      </pc:sldChg>
      <pc:sldChg chg="modSp modNotes">
        <pc:chgData name="Fake Test User" userId="SID-0" providerId="Test" clId="FakeClientId" dt="2019-01-31T10:14:48.379" v="18" actId="790"/>
        <pc:sldMkLst>
          <pc:docMk/>
          <pc:sldMk cId="4272805816" sldId="263"/>
        </pc:sldMkLst>
        <pc:spChg chg="mod">
          <ac:chgData name="Fake Test User" userId="SID-0" providerId="Test" clId="FakeClientId" dt="2019-01-31T10:14:48.379" v="18" actId="790"/>
          <ac:spMkLst>
            <pc:docMk/>
            <pc:sldMk cId="4272805816" sldId="263"/>
            <ac:spMk id="9" creationId="{00000000-0000-0000-0000-000000000000}"/>
          </ac:spMkLst>
        </pc:spChg>
        <pc:spChg chg="mod">
          <ac:chgData name="Fake Test User" userId="SID-0" providerId="Test" clId="FakeClientId" dt="2019-01-31T10:14:48.379" v="18" actId="790"/>
          <ac:spMkLst>
            <pc:docMk/>
            <pc:sldMk cId="4272805816" sldId="263"/>
            <ac:spMk id="10" creationId="{00000000-0000-0000-0000-000000000000}"/>
          </ac:spMkLst>
        </pc:spChg>
      </pc:sldChg>
      <pc:sldMasterChg chg="modSldLayout">
        <pc:chgData name="Fake Test User" userId="SID-0" providerId="Test" clId="FakeClientId" dt="2019-01-31T10:14:17.676" v="16" actId="790"/>
        <pc:sldMasterMkLst>
          <pc:docMk/>
          <pc:sldMasterMk cId="2418306645" sldId="2147483660"/>
        </pc:sldMasterMkLst>
        <pc:sldLayoutChg chg="modSp">
          <pc:chgData name="Fake Test User" userId="SID-0" providerId="Test" clId="FakeClientId" dt="2019-01-31T10:13:31.347" v="6" actId="1035"/>
          <pc:sldLayoutMkLst>
            <pc:docMk/>
            <pc:sldMasterMk cId="2418306645" sldId="2147483660"/>
            <pc:sldLayoutMk cId="4197503128" sldId="2147483661"/>
          </pc:sldLayoutMkLst>
          <pc:spChg chg="mod">
            <ac:chgData name="Fake Test User" userId="SID-0" providerId="Test" clId="FakeClientId" dt="2019-01-31T10:13:31.347" v="6" actId="1035"/>
            <ac:spMkLst>
              <pc:docMk/>
              <pc:sldMasterMk cId="2418306645" sldId="2147483660"/>
              <pc:sldLayoutMk cId="419750312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31.347" v="6" actId="1035"/>
            <ac:spMkLst>
              <pc:docMk/>
              <pc:sldMasterMk cId="2418306645" sldId="2147483660"/>
              <pc:sldLayoutMk cId="419750312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3:31.347" v="6" actId="1035"/>
            <ac:spMkLst>
              <pc:docMk/>
              <pc:sldMasterMk cId="2418306645" sldId="2147483660"/>
              <pc:sldLayoutMk cId="419750312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3:31.347" v="6" actId="1035"/>
            <ac:spMkLst>
              <pc:docMk/>
              <pc:sldMasterMk cId="2418306645" sldId="2147483660"/>
              <pc:sldLayoutMk cId="4197503128" sldId="2147483661"/>
              <ac:spMk id="29" creationId="{00000000-0000-0000-0000-000000000000}"/>
            </ac:spMkLst>
          </pc:spChg>
          <pc:spChg chg="mod">
            <ac:chgData name="Fake Test User" userId="SID-0" providerId="Test" clId="FakeClientId" dt="2019-01-31T10:13:31.347" v="6" actId="1035"/>
            <ac:spMkLst>
              <pc:docMk/>
              <pc:sldMasterMk cId="2418306645" sldId="2147483660"/>
              <pc:sldLayoutMk cId="4197503128" sldId="2147483661"/>
              <ac:spMk id="30" creationId="{00000000-0000-0000-0000-000000000000}"/>
            </ac:spMkLst>
          </pc:spChg>
          <pc:grpChg chg="mod">
            <ac:chgData name="Fake Test User" userId="SID-0" providerId="Test" clId="FakeClientId" dt="2019-01-31T10:13:31.347" v="6" actId="1035"/>
            <ac:grpSpMkLst>
              <pc:docMk/>
              <pc:sldMasterMk cId="2418306645" sldId="2147483660"/>
              <pc:sldLayoutMk cId="4197503128" sldId="2147483661"/>
              <ac:grpSpMk id="16" creationId="{00000000-0000-0000-0000-000000000000}"/>
            </ac:grpSpMkLst>
          </pc:grpChg>
        </pc:sldLayoutChg>
        <pc:sldLayoutChg chg="modSp">
          <pc:chgData name="Fake Test User" userId="SID-0" providerId="Test" clId="FakeClientId" dt="2019-01-31T10:13:38.409" v="7" actId="790"/>
          <pc:sldLayoutMkLst>
            <pc:docMk/>
            <pc:sldMasterMk cId="2418306645" sldId="2147483660"/>
            <pc:sldLayoutMk cId="2387230882" sldId="2147483662"/>
          </pc:sldLayoutMkLst>
          <pc:spChg chg="mod">
            <ac:chgData name="Fake Test User" userId="SID-0" providerId="Test" clId="FakeClientId" dt="2019-01-31T10:13:38.409" v="7" actId="790"/>
            <ac:spMkLst>
              <pc:docMk/>
              <pc:sldMasterMk cId="2418306645" sldId="2147483660"/>
              <pc:sldLayoutMk cId="2387230882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38.409" v="7" actId="790"/>
            <ac:spMkLst>
              <pc:docMk/>
              <pc:sldMasterMk cId="2418306645" sldId="2147483660"/>
              <pc:sldLayoutMk cId="2387230882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3:38.409" v="7" actId="790"/>
            <ac:spMkLst>
              <pc:docMk/>
              <pc:sldMasterMk cId="2418306645" sldId="2147483660"/>
              <pc:sldLayoutMk cId="2387230882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3:38.409" v="7" actId="790"/>
            <ac:spMkLst>
              <pc:docMk/>
              <pc:sldMasterMk cId="2418306645" sldId="2147483660"/>
              <pc:sldLayoutMk cId="2387230882" sldId="2147483662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3:38.409" v="7" actId="790"/>
            <ac:spMkLst>
              <pc:docMk/>
              <pc:sldMasterMk cId="2418306645" sldId="2147483660"/>
              <pc:sldLayoutMk cId="2387230882" sldId="2147483662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3:42.112" v="8" actId="790"/>
          <pc:sldLayoutMkLst>
            <pc:docMk/>
            <pc:sldMasterMk cId="2418306645" sldId="2147483660"/>
            <pc:sldLayoutMk cId="3112303157" sldId="2147483663"/>
          </pc:sldLayoutMkLst>
          <pc:spChg chg="mod">
            <ac:chgData name="Fake Test User" userId="SID-0" providerId="Test" clId="FakeClientId" dt="2019-01-31T10:13:42.112" v="8" actId="790"/>
            <ac:spMkLst>
              <pc:docMk/>
              <pc:sldMasterMk cId="2418306645" sldId="2147483660"/>
              <pc:sldLayoutMk cId="311230315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42.112" v="8" actId="790"/>
            <ac:spMkLst>
              <pc:docMk/>
              <pc:sldMasterMk cId="2418306645" sldId="2147483660"/>
              <pc:sldLayoutMk cId="311230315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3:42.112" v="8" actId="790"/>
            <ac:spMkLst>
              <pc:docMk/>
              <pc:sldMasterMk cId="2418306645" sldId="2147483660"/>
              <pc:sldLayoutMk cId="311230315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3:42.112" v="8" actId="790"/>
            <ac:spMkLst>
              <pc:docMk/>
              <pc:sldMasterMk cId="2418306645" sldId="2147483660"/>
              <pc:sldLayoutMk cId="3112303157" sldId="2147483663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3:42.112" v="8" actId="790"/>
            <ac:spMkLst>
              <pc:docMk/>
              <pc:sldMasterMk cId="2418306645" sldId="2147483660"/>
              <pc:sldLayoutMk cId="3112303157" sldId="2147483663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3:45.768" v="9" actId="790"/>
          <pc:sldLayoutMkLst>
            <pc:docMk/>
            <pc:sldMasterMk cId="2418306645" sldId="2147483660"/>
            <pc:sldLayoutMk cId="3578019991" sldId="2147483664"/>
          </pc:sldLayoutMkLst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10:13:45.768" v="9" actId="790"/>
            <ac:spMkLst>
              <pc:docMk/>
              <pc:sldMasterMk cId="2418306645" sldId="2147483660"/>
              <pc:sldLayoutMk cId="3578019991" sldId="2147483664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3:50.034" v="10" actId="790"/>
          <pc:sldLayoutMkLst>
            <pc:docMk/>
            <pc:sldMasterMk cId="2418306645" sldId="2147483660"/>
            <pc:sldLayoutMk cId="941831192" sldId="2147483665"/>
          </pc:sldLayoutMkLst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10:13:50.034" v="10" actId="790"/>
            <ac:spMkLst>
              <pc:docMk/>
              <pc:sldMasterMk cId="2418306645" sldId="2147483660"/>
              <pc:sldLayoutMk cId="941831192" sldId="2147483665"/>
              <ac:spMk id="12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3:54.404" v="11" actId="790"/>
          <pc:sldLayoutMkLst>
            <pc:docMk/>
            <pc:sldMasterMk cId="2418306645" sldId="2147483660"/>
            <pc:sldLayoutMk cId="3382545829" sldId="2147483666"/>
          </pc:sldLayoutMkLst>
          <pc:spChg chg="mod">
            <ac:chgData name="Fake Test User" userId="SID-0" providerId="Test" clId="FakeClientId" dt="2019-01-31T10:13:54.404" v="11" actId="790"/>
            <ac:spMkLst>
              <pc:docMk/>
              <pc:sldMasterMk cId="2418306645" sldId="2147483660"/>
              <pc:sldLayoutMk cId="3382545829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3:54.404" v="11" actId="790"/>
            <ac:spMkLst>
              <pc:docMk/>
              <pc:sldMasterMk cId="2418306645" sldId="2147483660"/>
              <pc:sldLayoutMk cId="3382545829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10:13:54.404" v="11" actId="790"/>
            <ac:spMkLst>
              <pc:docMk/>
              <pc:sldMasterMk cId="2418306645" sldId="2147483660"/>
              <pc:sldLayoutMk cId="3382545829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3:54.404" v="11" actId="790"/>
            <ac:spMkLst>
              <pc:docMk/>
              <pc:sldMasterMk cId="2418306645" sldId="2147483660"/>
              <pc:sldLayoutMk cId="3382545829" sldId="2147483666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4:00.419" v="12" actId="790"/>
          <pc:sldLayoutMkLst>
            <pc:docMk/>
            <pc:sldMasterMk cId="2418306645" sldId="2147483660"/>
            <pc:sldLayoutMk cId="797648398" sldId="2147483667"/>
          </pc:sldLayoutMkLst>
          <pc:spChg chg="mod">
            <ac:chgData name="Fake Test User" userId="SID-0" providerId="Test" clId="FakeClientId" dt="2019-01-31T10:14:00.419" v="12" actId="790"/>
            <ac:spMkLst>
              <pc:docMk/>
              <pc:sldMasterMk cId="2418306645" sldId="2147483660"/>
              <pc:sldLayoutMk cId="797648398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10:14:00.419" v="12" actId="790"/>
            <ac:spMkLst>
              <pc:docMk/>
              <pc:sldMasterMk cId="2418306645" sldId="2147483660"/>
              <pc:sldLayoutMk cId="797648398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10:14:00.419" v="12" actId="790"/>
            <ac:spMkLst>
              <pc:docMk/>
              <pc:sldMasterMk cId="2418306645" sldId="2147483660"/>
              <pc:sldLayoutMk cId="797648398" sldId="2147483667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4:03.669" v="13" actId="790"/>
          <pc:sldLayoutMkLst>
            <pc:docMk/>
            <pc:sldMasterMk cId="2418306645" sldId="2147483660"/>
            <pc:sldLayoutMk cId="1664369684" sldId="2147483668"/>
          </pc:sldLayoutMkLst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10:14:03.669" v="13" actId="790"/>
            <ac:spMkLst>
              <pc:docMk/>
              <pc:sldMasterMk cId="2418306645" sldId="2147483660"/>
              <pc:sldLayoutMk cId="1664369684" sldId="2147483668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4:10.645" v="14" actId="790"/>
          <pc:sldLayoutMkLst>
            <pc:docMk/>
            <pc:sldMasterMk cId="2418306645" sldId="2147483660"/>
            <pc:sldLayoutMk cId="3953468857" sldId="2147483669"/>
          </pc:sldLayoutMkLst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10:14:10.645" v="14" actId="790"/>
            <ac:spMkLst>
              <pc:docMk/>
              <pc:sldMasterMk cId="2418306645" sldId="2147483660"/>
              <pc:sldLayoutMk cId="3953468857" sldId="2147483669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4:14.176" v="15" actId="790"/>
          <pc:sldLayoutMkLst>
            <pc:docMk/>
            <pc:sldMasterMk cId="2418306645" sldId="2147483660"/>
            <pc:sldLayoutMk cId="4006949616" sldId="2147483670"/>
          </pc:sldLayoutMkLst>
          <pc:spChg chg="mod">
            <ac:chgData name="Fake Test User" userId="SID-0" providerId="Test" clId="FakeClientId" dt="2019-01-31T10:14:14.176" v="15" actId="790"/>
            <ac:spMkLst>
              <pc:docMk/>
              <pc:sldMasterMk cId="2418306645" sldId="2147483660"/>
              <pc:sldLayoutMk cId="4006949616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4:14.176" v="15" actId="790"/>
            <ac:spMkLst>
              <pc:docMk/>
              <pc:sldMasterMk cId="2418306645" sldId="2147483660"/>
              <pc:sldLayoutMk cId="4006949616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4:14.176" v="15" actId="790"/>
            <ac:spMkLst>
              <pc:docMk/>
              <pc:sldMasterMk cId="2418306645" sldId="2147483660"/>
              <pc:sldLayoutMk cId="4006949616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4:14.176" v="15" actId="790"/>
            <ac:spMkLst>
              <pc:docMk/>
              <pc:sldMasterMk cId="2418306645" sldId="2147483660"/>
              <pc:sldLayoutMk cId="4006949616" sldId="2147483670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4:14.176" v="15" actId="790"/>
            <ac:spMkLst>
              <pc:docMk/>
              <pc:sldMasterMk cId="2418306645" sldId="2147483660"/>
              <pc:sldLayoutMk cId="4006949616" sldId="214748367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10:14:17.676" v="16" actId="790"/>
          <pc:sldLayoutMkLst>
            <pc:docMk/>
            <pc:sldMasterMk cId="2418306645" sldId="2147483660"/>
            <pc:sldLayoutMk cId="1676023556" sldId="2147483671"/>
          </pc:sldLayoutMkLst>
          <pc:spChg chg="mod">
            <ac:chgData name="Fake Test User" userId="SID-0" providerId="Test" clId="FakeClientId" dt="2019-01-31T10:14:17.676" v="16" actId="790"/>
            <ac:spMkLst>
              <pc:docMk/>
              <pc:sldMasterMk cId="2418306645" sldId="2147483660"/>
              <pc:sldLayoutMk cId="167602355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10:14:17.676" v="16" actId="790"/>
            <ac:spMkLst>
              <pc:docMk/>
              <pc:sldMasterMk cId="2418306645" sldId="2147483660"/>
              <pc:sldLayoutMk cId="167602355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10:14:17.676" v="16" actId="790"/>
            <ac:spMkLst>
              <pc:docMk/>
              <pc:sldMasterMk cId="2418306645" sldId="2147483660"/>
              <pc:sldLayoutMk cId="1676023556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10:14:17.676" v="16" actId="790"/>
            <ac:spMkLst>
              <pc:docMk/>
              <pc:sldMasterMk cId="2418306645" sldId="2147483660"/>
              <pc:sldLayoutMk cId="1676023556" sldId="214748367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10:14:17.676" v="16" actId="790"/>
            <ac:spMkLst>
              <pc:docMk/>
              <pc:sldMasterMk cId="2418306645" sldId="2147483660"/>
              <pc:sldLayoutMk cId="1676023556" sldId="2147483671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26ED68-0113-4946-B693-204B85BDF6F1}" type="datetime1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910782-FDC2-4F7C-A018-7A502E50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D90C01-87BE-4958-8AF2-E0F7F99195F0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36D52-512B-47DE-BC94-6C88A56CE986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36D52-512B-47DE-BC94-6C88A56CE98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Obdélník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8" name="Ová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  <p:sp>
          <p:nvSpPr>
            <p:cNvPr id="9" name="Ová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  <p:sp>
          <p:nvSpPr>
            <p:cNvPr id="10" name="Ová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  <p:sp>
          <p:nvSpPr>
            <p:cNvPr id="11" name="Ová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  <p:sp>
          <p:nvSpPr>
            <p:cNvPr id="12" name="Ová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  <p:sp>
          <p:nvSpPr>
            <p:cNvPr id="13" name="Ová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cs-CZ" sz="2400" noProof="0" dirty="0">
                <a:latin typeface="Times New Roman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</p:spPr>
        <p:txBody>
          <a:bodyPr rtlCol="0"/>
          <a:lstStyle/>
          <a:p>
            <a:pPr rtl="0"/>
            <a:fld id="{A0082A61-FD9E-45C3-947D-9B4E388110A3}" type="datetime1">
              <a:rPr lang="cs-CZ" noProof="0" smtClean="0"/>
              <a:t>10.03.2020</a:t>
            </a:fld>
            <a:endParaRPr lang="cs-CZ" noProof="0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0" name="Zástupný symbol pro číslo snímku 29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</p:spPr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A0609-C3B7-4C3B-8E1C-3FFD8EF8427D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4E2A63-5376-4BE2-88FD-EA19DD390A96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41E1B49-6C8E-410C-9B80-15FE7547D26D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734BAB-E6BD-4961-BEB3-45E9B7A81B52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37DB47-C505-4BCF-904D-A0F566330D11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8EAB8-4FD5-4307-9680-68C495F2B414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87FDB-AF3C-4DBF-B2D2-E5E0DFECCA83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90E4CC-A35C-4EA7-9BCB-629DCBCDA150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338138" indent="-338138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58246-962B-495E-B5FC-2D1BB9DA3CA4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BE1DD0-102F-4B1B-990E-24FBADB4CE65}" type="datetime1">
              <a:rPr lang="cs-CZ" noProof="0" smtClean="0"/>
              <a:t>10.03.2020</a:t>
            </a:fld>
            <a:endParaRPr lang="cs-CZ" noProof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Obrázek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Skupina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á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cs-CZ" sz="2400" noProof="0" dirty="0">
                  <a:latin typeface="Times New Roman" charset="0"/>
                </a:endParaRPr>
              </a:p>
            </p:txBody>
          </p:sp>
          <p:sp>
            <p:nvSpPr>
              <p:cNvPr id="25" name="Ová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cs-CZ" sz="2400" noProof="0" dirty="0">
                  <a:latin typeface="Times New Roman" charset="0"/>
                </a:endParaRPr>
              </a:p>
            </p:txBody>
          </p:sp>
          <p:sp>
            <p:nvSpPr>
              <p:cNvPr id="26" name="Ová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cs-CZ" sz="2400" noProof="0" dirty="0">
                  <a:latin typeface="Times New Roman" charset="0"/>
                </a:endParaRPr>
              </a:p>
            </p:txBody>
          </p:sp>
          <p:sp>
            <p:nvSpPr>
              <p:cNvPr id="27" name="Ová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ctr" rtl="0" eaLnBrk="1" hangingPunct="1"/>
                <a:endParaRPr lang="cs-CZ" sz="2400" noProof="0" dirty="0">
                  <a:latin typeface="Times New Roman" charset="0"/>
                </a:endParaRPr>
              </a:p>
            </p:txBody>
          </p:sp>
          <p:sp>
            <p:nvSpPr>
              <p:cNvPr id="28" name="Ová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ctr" rtl="0" eaLnBrk="1" hangingPunct="1"/>
                <a:endParaRPr lang="cs-CZ" sz="2400" noProof="0" dirty="0">
                  <a:latin typeface="Times New Roman" charset="0"/>
                </a:endParaRPr>
              </a:p>
            </p:txBody>
          </p:sp>
        </p:grp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8" rtl="0"/>
            <a:endParaRPr lang="cs-CZ" noProof="0" dirty="0"/>
          </a:p>
        </p:txBody>
      </p:sp>
      <p:sp>
        <p:nvSpPr>
          <p:cNvPr id="31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876EF917-EB70-46AF-932D-ADF0A1CAB14B}" type="datetime1">
              <a:rPr lang="cs-CZ" noProof="0" smtClean="0"/>
              <a:t>10.03.2020</a:t>
            </a:fld>
            <a:endParaRPr lang="cs-CZ" noProof="0" dirty="0"/>
          </a:p>
        </p:txBody>
      </p:sp>
      <p:sp>
        <p:nvSpPr>
          <p:cNvPr id="3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62155A9-2BEA-4E1A-A809-3AB570F0F12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Image result for pio"/>
          <p:cNvSpPr txBox="1">
            <a:spLocks noChangeAspect="1" noChangeArrowheads="1"/>
          </p:cNvSpPr>
          <p:nvPr/>
        </p:nvSpPr>
        <p:spPr bwMode="auto">
          <a:xfrm>
            <a:off x="508740" y="507024"/>
            <a:ext cx="2567804" cy="3236414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1800" b="0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49" y="597240"/>
            <a:ext cx="1905000" cy="2400300"/>
          </a:xfrm>
          <a:prstGeom prst="rect">
            <a:avLst/>
          </a:prstGeom>
        </p:spPr>
      </p:pic>
      <p:sp>
        <p:nvSpPr>
          <p:cNvPr id="4" name="AutoShape 2" descr="Image result for pi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853543" y="677551"/>
            <a:ext cx="7347856" cy="1219317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1800" b="0" dirty="0" smtClean="0">
                <a:latin typeface="+mn-lt"/>
              </a:rPr>
              <a:t>P. </a:t>
            </a:r>
            <a:r>
              <a:rPr lang="cs-CZ" sz="1800" b="0" dirty="0" err="1" smtClean="0">
                <a:latin typeface="+mn-lt"/>
              </a:rPr>
              <a:t>Pio</a:t>
            </a:r>
            <a:r>
              <a:rPr lang="cs-CZ" sz="1800" b="0" dirty="0" smtClean="0">
                <a:latin typeface="+mn-lt"/>
              </a:rPr>
              <a:t> </a:t>
            </a:r>
            <a:br>
              <a:rPr lang="cs-CZ" sz="1800" b="0" dirty="0" smtClean="0">
                <a:latin typeface="+mn-lt"/>
              </a:rPr>
            </a:br>
            <a:r>
              <a:rPr lang="cs-CZ" sz="1800" b="0" dirty="0" smtClean="0">
                <a:latin typeface="+mn-lt"/>
              </a:rPr>
              <a:t>pokřtěný František po sv. Františkovi z Assisi</a:t>
            </a:r>
            <a:br>
              <a:rPr lang="cs-CZ" sz="1800" b="0" dirty="0" smtClean="0">
                <a:latin typeface="+mn-lt"/>
              </a:rPr>
            </a:br>
            <a:r>
              <a:rPr lang="cs-CZ" sz="1800" b="0" dirty="0" smtClean="0">
                <a:latin typeface="+mn-lt"/>
              </a:rPr>
              <a:t>od dětství byl velmi zbožný chtěl se stát knězem</a:t>
            </a:r>
            <a:endParaRPr lang="cs-CZ" sz="1800" b="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6549" y="4650377"/>
            <a:ext cx="4153988" cy="173300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cs-CZ" dirty="0" err="1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32" y="1731179"/>
            <a:ext cx="3524522" cy="4426800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7260723" y="3977350"/>
            <a:ext cx="1323703" cy="1915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1708895">
            <a:off x="8977074" y="3962309"/>
            <a:ext cx="1323703" cy="1915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9047091" y="4297175"/>
            <a:ext cx="2970037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San Giovanni </a:t>
            </a:r>
            <a:r>
              <a:rPr lang="cs-CZ" b="1" dirty="0" err="1" smtClean="0"/>
              <a:t>Rotondo</a:t>
            </a:r>
            <a:endParaRPr lang="cs-CZ" b="1" dirty="0"/>
          </a:p>
          <a:p>
            <a:pPr algn="ctr"/>
            <a:r>
              <a:rPr lang="cs-CZ" dirty="0" smtClean="0"/>
              <a:t>1916 -1968</a:t>
            </a:r>
          </a:p>
          <a:p>
            <a:pPr algn="ctr"/>
            <a:r>
              <a:rPr lang="cs-CZ" dirty="0" smtClean="0"/>
              <a:t>Dům úlevy v utrpení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02562" y="3944579"/>
            <a:ext cx="14747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Pietrelcina</a:t>
            </a:r>
            <a:endParaRPr lang="cs-CZ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2316113" y="1913254"/>
            <a:ext cx="385251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Navenek se mohl zdát život </a:t>
            </a:r>
          </a:p>
          <a:p>
            <a:pPr algn="ctr"/>
            <a:r>
              <a:rPr lang="cs-CZ" dirty="0" smtClean="0"/>
              <a:t>P. Pia jednotvárný.</a:t>
            </a:r>
          </a:p>
          <a:p>
            <a:pPr algn="ctr"/>
            <a:r>
              <a:rPr lang="cs-CZ" dirty="0" smtClean="0"/>
              <a:t>50 roků dělal to samé, </a:t>
            </a:r>
          </a:p>
          <a:p>
            <a:pPr algn="ctr"/>
            <a:r>
              <a:rPr lang="cs-CZ" dirty="0" smtClean="0"/>
              <a:t>každý den se modlil,</a:t>
            </a:r>
          </a:p>
          <a:p>
            <a:pPr algn="ctr"/>
            <a:r>
              <a:rPr lang="cs-CZ" dirty="0" smtClean="0"/>
              <a:t>sloužil mši svatou, zpovídal a naslouchal poutníkům někdy i 10-12 hodin denně.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25243" y="4351139"/>
            <a:ext cx="291438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Jeho prostý život byl plný duchovních darů a </a:t>
            </a:r>
          </a:p>
          <a:p>
            <a:pPr algn="ctr"/>
            <a:r>
              <a:rPr lang="cs-CZ" dirty="0" smtClean="0"/>
              <a:t>mystických zážitků.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91246" y="507024"/>
            <a:ext cx="1846217" cy="53800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cs-CZ" dirty="0" err="1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1343154" y="5787023"/>
            <a:ext cx="85453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 5 roků se toužil zasvětit Bohu. </a:t>
            </a:r>
          </a:p>
        </p:txBody>
      </p:sp>
    </p:spTree>
    <p:extLst>
      <p:ext uri="{BB962C8B-B14F-4D97-AF65-F5344CB8AC3E}">
        <p14:creationId xmlns:p14="http://schemas.microsoft.com/office/powerpoint/2010/main" val="31612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47274" y="5815997"/>
            <a:ext cx="106870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 San </a:t>
            </a:r>
            <a:r>
              <a:rPr lang="cs-CZ" dirty="0" err="1" smtClean="0"/>
              <a:t>Giovannni</a:t>
            </a:r>
            <a:r>
              <a:rPr lang="cs-CZ" dirty="0" smtClean="0"/>
              <a:t> </a:t>
            </a:r>
            <a:r>
              <a:rPr lang="cs-CZ" dirty="0" err="1" smtClean="0"/>
              <a:t>Rotondo</a:t>
            </a:r>
            <a:r>
              <a:rPr lang="cs-CZ" dirty="0" smtClean="0"/>
              <a:t>, kde žil přes 50 let se každý den modlil,</a:t>
            </a:r>
          </a:p>
          <a:p>
            <a:pPr algn="ctr"/>
            <a:r>
              <a:rPr lang="cs-CZ" dirty="0" smtClean="0"/>
              <a:t>sloužil mši svatou, </a:t>
            </a:r>
            <a:r>
              <a:rPr lang="cs-CZ" dirty="0"/>
              <a:t>někdy i 10-12 hodin </a:t>
            </a:r>
            <a:r>
              <a:rPr lang="cs-CZ" dirty="0" smtClean="0"/>
              <a:t>denně zpovídal a naslouchal poutníkům.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3" y="464856"/>
            <a:ext cx="2619375" cy="17430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481764" y="390674"/>
            <a:ext cx="62108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Malý František byl samotář, rád se toulal přírodou.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741" y="1022507"/>
            <a:ext cx="6001471" cy="434197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828737" y="1013716"/>
            <a:ext cx="70337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 5 let toužil zasvětit se Bohu.</a:t>
            </a:r>
          </a:p>
          <a:p>
            <a:pPr algn="ctr"/>
            <a:r>
              <a:rPr lang="cs-CZ" dirty="0" smtClean="0"/>
              <a:t>Ďábel na něho útočil, aby ho od této cesty odradil.</a:t>
            </a:r>
          </a:p>
          <a:p>
            <a:pPr algn="ctr"/>
            <a:r>
              <a:rPr lang="cs-CZ" dirty="0" smtClean="0"/>
              <a:t>František nad ním vítězil modlitbou.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86910" y="2025598"/>
            <a:ext cx="6907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Jako pokání si tajně dával pod hlavu kámen místo polštáře.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63" y="2483482"/>
            <a:ext cx="2619375" cy="1743075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850797" y="3887152"/>
            <a:ext cx="435088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Svoji schopnost mlčky trpět a říkal každému pravdu využil ve zpovědnici a při </a:t>
            </a:r>
            <a:r>
              <a:rPr lang="cs-CZ" dirty="0"/>
              <a:t>nesení </a:t>
            </a:r>
            <a:r>
              <a:rPr lang="cs-CZ" dirty="0" smtClean="0"/>
              <a:t>stigmat </a:t>
            </a:r>
          </a:p>
          <a:p>
            <a:pPr algn="ctr"/>
            <a:r>
              <a:rPr lang="cs-CZ" dirty="0" smtClean="0"/>
              <a:t>(nadpřirozený </a:t>
            </a:r>
            <a:r>
              <a:rPr lang="cs-CZ" dirty="0"/>
              <a:t>dar 5 Kristových </a:t>
            </a:r>
            <a:r>
              <a:rPr lang="cs-CZ" dirty="0" smtClean="0"/>
              <a:t>ran), </a:t>
            </a:r>
            <a:endParaRPr lang="cs-CZ" dirty="0"/>
          </a:p>
          <a:p>
            <a:pPr algn="ctr"/>
            <a:r>
              <a:rPr lang="cs-CZ" dirty="0"/>
              <a:t>která se zacelila až po jeho </a:t>
            </a:r>
            <a:r>
              <a:rPr lang="cs-CZ" dirty="0" smtClean="0"/>
              <a:t>smrti.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6969" y="3281431"/>
            <a:ext cx="89785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 15 letech vstoupil do kapucínského řádu, později se stal knězem.</a:t>
            </a:r>
          </a:p>
        </p:txBody>
      </p:sp>
    </p:spTree>
    <p:extLst>
      <p:ext uri="{BB962C8B-B14F-4D97-AF65-F5344CB8AC3E}">
        <p14:creationId xmlns:p14="http://schemas.microsoft.com/office/powerpoint/2010/main" val="42682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asa Sollievo della Sofferen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7" y="390825"/>
            <a:ext cx="8317499" cy="55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8012565" y="1257025"/>
            <a:ext cx="3847827" cy="3849189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cs-CZ" dirty="0" smtClean="0"/>
              <a:t>Nekoupil ani kámen, přesto byla z darů věřících postavena a  v roce 1956 otevřena jedna z </a:t>
            </a:r>
            <a:r>
              <a:rPr lang="cs-CZ" dirty="0"/>
              <a:t>nejlépe vybavených nemocnic </a:t>
            </a:r>
            <a:r>
              <a:rPr lang="cs-CZ" dirty="0" smtClean="0"/>
              <a:t>Itálie. </a:t>
            </a:r>
            <a:endParaRPr lang="cs-CZ" dirty="0"/>
          </a:p>
          <a:p>
            <a:pPr algn="ctr">
              <a:lnSpc>
                <a:spcPct val="170000"/>
              </a:lnSpc>
            </a:pPr>
            <a:r>
              <a:rPr lang="cs-CZ" dirty="0" smtClean="0"/>
              <a:t>P. </a:t>
            </a:r>
            <a:r>
              <a:rPr lang="cs-CZ" dirty="0" err="1" smtClean="0"/>
              <a:t>Pio</a:t>
            </a:r>
            <a:r>
              <a:rPr lang="cs-CZ" dirty="0" smtClean="0"/>
              <a:t> stále zdůrazňoval, </a:t>
            </a:r>
          </a:p>
          <a:p>
            <a:pPr algn="ctr">
              <a:lnSpc>
                <a:spcPct val="170000"/>
              </a:lnSpc>
            </a:pPr>
            <a:r>
              <a:rPr lang="cs-CZ" dirty="0" smtClean="0"/>
              <a:t>že  v ní má být nemocným přinášen Bůh.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63336" y="5881016"/>
            <a:ext cx="93355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Víra a lékařská praxe léčí celou osobu</a:t>
            </a:r>
            <a:r>
              <a:rPr lang="cs-CZ" b="1" dirty="0" smtClean="0"/>
              <a:t>.</a:t>
            </a:r>
            <a:endParaRPr lang="cs-CZ" b="1" dirty="0"/>
          </a:p>
          <a:p>
            <a:pPr algn="ctr"/>
            <a:r>
              <a:rPr lang="cs-CZ" b="1" dirty="0"/>
              <a:t>Ve své nemocnici byla poskytována kvalitní lékařská péče i těm nejchudším </a:t>
            </a:r>
          </a:p>
        </p:txBody>
      </p:sp>
      <p:sp>
        <p:nvSpPr>
          <p:cNvPr id="3" name="AutoShape 2" descr="Image result for Casa Sollievo della Soffer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3176" y="506583"/>
            <a:ext cx="8969829" cy="461665"/>
          </a:xfrm>
          <a:prstGeom prst="rect">
            <a:avLst/>
          </a:prstGeom>
          <a:solidFill>
            <a:srgbClr val="EC5714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Dům úlevy v utrpení nad městem </a:t>
            </a:r>
            <a:r>
              <a:rPr lang="cs-CZ" sz="2400" b="1" dirty="0"/>
              <a:t>San Giovanni </a:t>
            </a:r>
            <a:r>
              <a:rPr lang="cs-CZ" sz="2400" b="1" dirty="0" err="1"/>
              <a:t>Rotondo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motivem vodoznaku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056_TF03460614" id="{32CD99AE-FBA1-4753-97A9-580347BD0119}" vid="{0204D50F-7533-4ED6-B14A-25A6370581AE}"/>
    </a:ext>
  </a:extLst>
</a:theme>
</file>

<file path=ppt/theme/theme2.xml><?xml version="1.0" encoding="utf-8"?>
<a:theme xmlns:a="http://schemas.openxmlformats.org/drawingml/2006/main" name="Motiv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vodoznaku</Template>
  <TotalTime>1310</TotalTime>
  <Words>272</Words>
  <Application>Microsoft Office PowerPoint</Application>
  <PresentationFormat>Širokoúhlá obrazovka</PresentationFormat>
  <Paragraphs>31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Century Gothic</vt:lpstr>
      <vt:lpstr>Times New Roman</vt:lpstr>
      <vt:lpstr>Wingdings</vt:lpstr>
      <vt:lpstr>Šablona s motivem vodoznaku</vt:lpstr>
      <vt:lpstr>P. Pio  pokřtěný František po sv. Františkovi z Assisi od dětství byl velmi zbožný chtěl se stát knězem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Pater Pio</dc:title>
  <dc:creator>Kobylikova Jana</dc:creator>
  <cp:lastModifiedBy>Orlovska Martina</cp:lastModifiedBy>
  <cp:revision>44</cp:revision>
  <dcterms:created xsi:type="dcterms:W3CDTF">2020-02-24T12:15:34Z</dcterms:created>
  <dcterms:modified xsi:type="dcterms:W3CDTF">2020-03-10T12:22:10Z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