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8FE2FF"/>
    <a:srgbClr val="FFFF99"/>
    <a:srgbClr val="99CCFF"/>
    <a:srgbClr val="FF9933"/>
    <a:srgbClr val="CCECFF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91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2D8-A14A-46F1-867E-A0E01CDD713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CE8-B0B2-4807-BB8D-5323A59A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0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2D8-A14A-46F1-867E-A0E01CDD713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CE8-B0B2-4807-BB8D-5323A59A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7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2D8-A14A-46F1-867E-A0E01CDD713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CE8-B0B2-4807-BB8D-5323A59A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13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2D8-A14A-46F1-867E-A0E01CDD713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CE8-B0B2-4807-BB8D-5323A59A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55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2D8-A14A-46F1-867E-A0E01CDD713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CE8-B0B2-4807-BB8D-5323A59A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8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2D8-A14A-46F1-867E-A0E01CDD713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CE8-B0B2-4807-BB8D-5323A59A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08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2D8-A14A-46F1-867E-A0E01CDD713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CE8-B0B2-4807-BB8D-5323A59A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02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2D8-A14A-46F1-867E-A0E01CDD713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CE8-B0B2-4807-BB8D-5323A59A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03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2D8-A14A-46F1-867E-A0E01CDD713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CE8-B0B2-4807-BB8D-5323A59A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65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2D8-A14A-46F1-867E-A0E01CDD713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CE8-B0B2-4807-BB8D-5323A59A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46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2D8-A14A-46F1-867E-A0E01CDD713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CE8-B0B2-4807-BB8D-5323A59A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27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82D8-A14A-46F1-867E-A0E01CDD713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91CE8-B0B2-4807-BB8D-5323A59AF6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24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ázek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867" y="2355659"/>
            <a:ext cx="10346153" cy="171846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969489" y="1514953"/>
            <a:ext cx="6326910" cy="58477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Jak </a:t>
            </a:r>
            <a:r>
              <a:rPr lang="cs-CZ" sz="3200" b="1" dirty="0" smtClean="0"/>
              <a:t>říct mám tě rád 5 </a:t>
            </a:r>
            <a:r>
              <a:rPr lang="cs-CZ" sz="3200" b="1" dirty="0" smtClean="0"/>
              <a:t>jazyky</a:t>
            </a:r>
            <a:endParaRPr lang="cs-CZ" sz="32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8836" y="4202694"/>
            <a:ext cx="2161309" cy="1077218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slova povzbuzení</a:t>
            </a:r>
            <a:endParaRPr lang="cs-CZ" sz="32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70592" y="4013420"/>
            <a:ext cx="1833997" cy="58477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služba</a:t>
            </a:r>
            <a:endParaRPr lang="cs-CZ" sz="32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458753" y="4205299"/>
            <a:ext cx="2039503" cy="58477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dárek</a:t>
            </a:r>
            <a:endParaRPr lang="cs-CZ" sz="32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590327" y="4497686"/>
            <a:ext cx="2459384" cy="58477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společný čas</a:t>
            </a:r>
            <a:endParaRPr lang="cs-CZ" sz="32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0141783" y="4109723"/>
            <a:ext cx="1648112" cy="58477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dotek</a:t>
            </a:r>
            <a:endParaRPr lang="cs-CZ" sz="3200" b="1" dirty="0"/>
          </a:p>
        </p:txBody>
      </p:sp>
      <p:sp>
        <p:nvSpPr>
          <p:cNvPr id="2" name="Obdélník 1"/>
          <p:cNvSpPr/>
          <p:nvPr/>
        </p:nvSpPr>
        <p:spPr>
          <a:xfrm>
            <a:off x="628072" y="5932799"/>
            <a:ext cx="110097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i="1" dirty="0"/>
              <a:t>Touha po lásce je společná všem lidem. Každému z nás ale dělá radost něco jiného.</a:t>
            </a:r>
            <a:r>
              <a:rPr lang="cs-CZ" sz="2400" i="1" dirty="0"/>
              <a:t/>
            </a:r>
            <a:br>
              <a:rPr lang="cs-CZ" sz="2400" i="1" dirty="0"/>
            </a:br>
            <a:r>
              <a:rPr lang="cs-CZ" sz="2400" i="1" dirty="0"/>
              <a:t> 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316040" y="173611"/>
            <a:ext cx="11633808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/>
              <a:t>Jak jsou odlišné jazyky</a:t>
            </a:r>
            <a:r>
              <a:rPr lang="cs-CZ" sz="2400" b="1" i="1" dirty="0"/>
              <a:t>, kterými mluvíme</a:t>
            </a:r>
            <a:r>
              <a:rPr lang="cs-CZ" sz="2400" b="1" i="1" dirty="0" smtClean="0"/>
              <a:t>, tak </a:t>
            </a:r>
            <a:r>
              <a:rPr lang="cs-CZ" sz="2400" b="1" i="1" dirty="0"/>
              <a:t>jsou i různé jazyky lásky. </a:t>
            </a:r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 rot="19955760">
            <a:off x="4772114" y="2397398"/>
            <a:ext cx="1535779" cy="3243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00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470728" y="6225309"/>
            <a:ext cx="651625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endParaRPr lang="cs-CZ" sz="2400" i="1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cs-CZ" sz="2400" i="1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cs-CZ" sz="2400" i="1" dirty="0" smtClean="0"/>
              <a:t>Napiš </a:t>
            </a:r>
            <a:r>
              <a:rPr lang="cs-CZ" sz="2400" i="1" dirty="0" smtClean="0"/>
              <a:t>pět způsobů, kterými by ti někdo mohl udělat radost.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cs-CZ" sz="2400" i="1" dirty="0"/>
              <a:t>Vyber si jednoho člověka a přemýšlej, co mu udělá radost?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i="1" dirty="0" smtClean="0"/>
              <a:t>Co můžeš udělat ty, abyste měli radost oba? Jakým způsobem nejraději vyjadřuješ druhému lásku?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8" y="1800177"/>
            <a:ext cx="4074149" cy="4074149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58619" y="322130"/>
            <a:ext cx="7324436" cy="123110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/>
              <a:t>Stává se, že jeden se snaží vyjádřit lásku</a:t>
            </a:r>
            <a:r>
              <a:rPr lang="cs-CZ" sz="2800" b="1" i="1" dirty="0" smtClean="0"/>
              <a:t>,</a:t>
            </a:r>
          </a:p>
          <a:p>
            <a:pPr algn="ctr"/>
            <a:r>
              <a:rPr lang="cs-CZ" sz="2800" b="1" i="1" dirty="0" smtClean="0"/>
              <a:t> </a:t>
            </a:r>
            <a:r>
              <a:rPr lang="cs-CZ" sz="2800" b="1" i="1" dirty="0"/>
              <a:t>ale druhý tomu tak nerozumí. </a:t>
            </a:r>
            <a:endParaRPr lang="cs-CZ" sz="2800" b="1" i="1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94150" y="1681029"/>
            <a:ext cx="5393515" cy="80021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/>
              <a:t>Proto je dobré se zamyslet: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40624" y="2702887"/>
            <a:ext cx="4342431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Jaký je jazyk lásky toho druhého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67308" y="4067262"/>
            <a:ext cx="3915040" cy="523220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Jaký je můj jazyk lásky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788131" y="3368139"/>
            <a:ext cx="4397701" cy="46166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jakým jazykem na něho mluvím</a:t>
            </a:r>
            <a:endParaRPr lang="cs-CZ" sz="24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8131" y="4618046"/>
            <a:ext cx="4294636" cy="188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8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2655" y="640485"/>
            <a:ext cx="4078577" cy="407857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114766" y="1679325"/>
            <a:ext cx="4396508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Láska je nevyčerpatelná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0365" y="640485"/>
            <a:ext cx="6410035" cy="58477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Bůh miluje radostného </a:t>
            </a:r>
            <a:r>
              <a:rPr lang="cs-CZ" sz="3200" b="1" dirty="0" smtClean="0"/>
              <a:t>dárce</a:t>
            </a:r>
            <a:endParaRPr lang="cs-CZ" sz="3200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31645" y="3340287"/>
            <a:ext cx="9939135" cy="1126683"/>
          </a:xfrm>
          <a:prstGeom prst="rect">
            <a:avLst/>
          </a:prstGeom>
          <a:solidFill>
            <a:srgbClr val="8FE2FF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/>
              <a:t>Láska </a:t>
            </a:r>
            <a:r>
              <a:rPr lang="cs-CZ" dirty="0" smtClean="0"/>
              <a:t>je veliké bohatství, </a:t>
            </a:r>
          </a:p>
          <a:p>
            <a:pPr marL="0" indent="0" algn="ctr">
              <a:buNone/>
            </a:pPr>
            <a:r>
              <a:rPr lang="cs-CZ" dirty="0" smtClean="0"/>
              <a:t>U kterého platí, že čím víc ho dáme, tím víc ho dostáváme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00366" y="4942469"/>
            <a:ext cx="11127346" cy="1231106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Mám rád, tak jak umím. </a:t>
            </a:r>
          </a:p>
          <a:p>
            <a:pPr algn="ctr"/>
            <a:r>
              <a:rPr lang="cs-CZ" sz="2800" b="1" dirty="0"/>
              <a:t>Dělám radost druhému, způsobem, který nás oba obohacuje.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114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660</TotalTime>
  <Words>124</Words>
  <Application>Microsoft Office PowerPoint</Application>
  <PresentationFormat>Širokoúhlá obrazovka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Kobylikova Jana</dc:creator>
  <cp:lastModifiedBy>Kobylikova Jana</cp:lastModifiedBy>
  <cp:revision>30</cp:revision>
  <dcterms:created xsi:type="dcterms:W3CDTF">2019-10-03T06:21:23Z</dcterms:created>
  <dcterms:modified xsi:type="dcterms:W3CDTF">2019-11-07T09:00:43Z</dcterms:modified>
</cp:coreProperties>
</file>