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png" ContentType="image/png"/>
  <Override PartName="/ppt/media/image9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10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dt"/>
          </p:nvPr>
        </p:nvSpPr>
        <p:spPr>
          <a:xfrm>
            <a:off x="473040" y="6886800"/>
            <a:ext cx="234828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&lt;datum/čas&gt;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ftr"/>
          </p:nvPr>
        </p:nvSpPr>
        <p:spPr>
          <a:xfrm>
            <a:off x="3416040" y="6886800"/>
            <a:ext cx="319500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&lt;zápatí&gt;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sldNum"/>
          </p:nvPr>
        </p:nvSpPr>
        <p:spPr>
          <a:xfrm>
            <a:off x="7196400" y="6886800"/>
            <a:ext cx="234828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FE65C8DB-42B2-455D-9DB8-652C3733137A}" type="slidenum"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&lt;číslo&gt;</a:t>
            </a:fld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title"/>
          </p:nvPr>
        </p:nvSpPr>
        <p:spPr>
          <a:xfrm>
            <a:off x="460800" y="300960"/>
            <a:ext cx="9072360" cy="4453200"/>
          </a:xfrm>
          <a:prstGeom prst="rect">
            <a:avLst/>
          </a:prstGeom>
        </p:spPr>
        <p:txBody>
          <a:bodyPr lIns="0" rIns="0" tIns="0" bIns="0" anchor="b">
            <a:normAutofit/>
          </a:bodyPr>
          <a:p>
            <a:r>
              <a:rPr b="0" lang="cs-CZ" sz="8570" spc="-1" strike="noStrike">
                <a:solidFill>
                  <a:srgbClr val="04617b"/>
                </a:solidFill>
                <a:latin typeface="Source Sans Pro Light"/>
              </a:rPr>
              <a:t>Klikněte pro úpravu formátu textu nadpisu</a:t>
            </a:r>
            <a:endParaRPr b="0" lang="cs-CZ" sz="857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4400" y="5216040"/>
            <a:ext cx="9065160" cy="1550160"/>
          </a:xfrm>
          <a:prstGeom prst="rect">
            <a:avLst/>
          </a:prstGeom>
        </p:spPr>
        <p:txBody>
          <a:bodyPr lIns="0" rIns="0" tIns="0" bIns="0">
            <a:normAutofit fontScale="35000"/>
          </a:bodyPr>
          <a:p>
            <a:pPr marL="432000" indent="-324000">
              <a:spcAft>
                <a:spcPts val="1230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dbf5f9"/>
                </a:solidFill>
                <a:latin typeface="Source Sans Pro"/>
              </a:rPr>
              <a:t>Klikněte pro úpravu formátu textu osnovy</a:t>
            </a:r>
            <a:endParaRPr b="0" lang="cs-CZ" sz="2800" spc="-1" strike="noStrike">
              <a:solidFill>
                <a:srgbClr val="dbf5f9"/>
              </a:solidFill>
              <a:latin typeface="Source Sans Pro"/>
            </a:endParaRPr>
          </a:p>
          <a:p>
            <a:pPr lvl="1" marL="864000" indent="-324000">
              <a:spcAft>
                <a:spcPts val="1120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b="0" lang="cs-CZ" sz="2200" spc="-1" strike="noStrike">
                <a:solidFill>
                  <a:srgbClr val="dbf5f9"/>
                </a:solidFill>
                <a:latin typeface="Source Sans Pro"/>
              </a:rPr>
              <a:t>Druhá úroveň</a:t>
            </a:r>
            <a:endParaRPr b="0" lang="cs-CZ" sz="2200" spc="-1" strike="noStrike">
              <a:solidFill>
                <a:srgbClr val="dbf5f9"/>
              </a:solidFill>
              <a:latin typeface="Source Sans Pro"/>
            </a:endParaRPr>
          </a:p>
          <a:p>
            <a:pPr lvl="2" marL="1296000" indent="-288000">
              <a:spcAft>
                <a:spcPts val="848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Třetí úroveň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  <a:p>
            <a:pPr lvl="3" marL="1728000" indent="-216000">
              <a:spcAft>
                <a:spcPts val="564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Čtvrtá úroveň osnovy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4" marL="2160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Pátá úroveň osnovy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5" marL="2592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Šestá úroveň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6" marL="3024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Sedmá úroveň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60800" y="301320"/>
            <a:ext cx="9069840" cy="77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Egypt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60800" y="503640"/>
            <a:ext cx="9072360" cy="6623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1" lang="cs-CZ" sz="3000" spc="-1" strike="noStrike">
                <a:solidFill>
                  <a:srgbClr val="000000"/>
                </a:solidFill>
                <a:latin typeface="Century Gothic"/>
              </a:rPr>
              <a:t>Informace o Egyptu</a:t>
            </a:r>
            <a:endParaRPr b="0" lang="cs-CZ" sz="3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461160" y="1079640"/>
            <a:ext cx="9072360" cy="619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</a:t>
            </a: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Slovo Egypt vzniklo z označení, které ve starověku pro toto území používali Římané.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Už 3 000 let př. n. l. se v údolí řeky Nil rozkládala civilizace, které vládli faraóni. Po těch nám zůstaly pyramidy a sfingy.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Řeka Nil je druhou největší řekou na světě a díky každoročním záplavám v jejím údolí byla tato oblast velmi úrodná. To i přesto, že Egypt je jednou z nejsušších a nejslunnějších zemí na světě, na většině jeho území se rozléhá poušť.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V současnosti už ale ke každoročním záplavám, které přinášely úrodné nánosy, nedochází, protože na řece Nil byla postavena přehrada, která množství vody v říčním korytu reguluje.</a:t>
            </a:r>
            <a:endParaRPr b="0" lang="cs-CZ" sz="2200" spc="-1" strike="noStrike">
              <a:solidFill>
                <a:srgbClr val="04617b"/>
              </a:solidFill>
              <a:latin typeface="Source Sans Pro Light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480" cy="755784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460800" y="301320"/>
            <a:ext cx="9069840" cy="77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Pyramidy v Gíze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480" cy="755784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460800" y="301320"/>
            <a:ext cx="9069840" cy="77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Hosh al-Basha</a:t>
            </a:r>
            <a:endParaRPr b="0" lang="cs-CZ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480" cy="755784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460800" y="301320"/>
            <a:ext cx="9069840" cy="77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Egyptská městská silnice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480" cy="755784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460800" y="301320"/>
            <a:ext cx="9069840" cy="77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Člun na Nilu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480" cy="7557840"/>
          </a:xfrm>
          <a:prstGeom prst="rect">
            <a:avLst/>
          </a:prstGeom>
          <a:ln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460800" y="301320"/>
            <a:ext cx="9069840" cy="77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Pohled na Nil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Application>LibreOffice/6.4.6.2$Windows_X86_64 LibreOffice_project/0ce51a4fd21bff07a5c061082cc82c5ed232f115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2021-10-15T14:58:44Z</dcterms:created>
  <dc:creator/>
  <dc:description/>
  <dc:language>cs-CZ</dc:language>
  <cp:lastModifiedBy/>
  <dcterms:modified xsi:type="dcterms:W3CDTF">2021-10-20T20:36:31Z</dcterms:modified>
  <cp:revision>8</cp:revision>
  <dc:subject/>
  <dc:title>Vivid</dc:title>
</cp:coreProperties>
</file>