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Kafarnaum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Kafarnau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Město Kafarnaum se nachází na severním břehu galilejského moře.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 současnosti již město neexistuje.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Právě tady si Ježíš vybral své apoštoly. Pobýval zde asi rok a půl. Učil nejen ve městě samotném, ale i po celém kraji. Několikrát se plavil přes Galilejské moře, aby učil na okolních březích.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Ve městě Kafarnaum se odehrálo mnoho zázraků.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Ježíš tamním obyvatelům vytknul, že se ani po tolika zázracích neobrátili.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5144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Ruiny města Kafarnaum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5144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Ruiny města Kafarnaum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5144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Kafarnaum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5144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Kostel sv. Petra</a:t>
            </a:r>
            <a:endParaRPr b="0" lang="cs-CZ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5144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Ruiny pod kostelem sv. Petra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2021-10-26T16:27:22Z</dcterms:modified>
  <cp:revision>20</cp:revision>
  <dc:subject/>
  <dc:title>Vivid</dc:title>
</cp:coreProperties>
</file>