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82" r:id="rId3"/>
    <p:sldId id="261" r:id="rId4"/>
    <p:sldId id="271" r:id="rId5"/>
  </p:sldIdLst>
  <p:sldSz cx="12188825" cy="6858000"/>
  <p:notesSz cx="6858000" cy="9144000"/>
  <p:custDataLst>
    <p:tags r:id="rId8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258" y="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CA4C06-50AC-43F1-A560-EB9EE00BDE2F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4FE7CD-9446-443C-9440-D4DAA7B67E69}" type="datetime1">
              <a:rPr lang="cs-CZ" noProof="0" smtClean="0"/>
              <a:t>27.03.2020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Upravte styly předlohy textu.</a:t>
            </a:r>
            <a:endParaRPr lang="cs-CZ" noProof="0" dirty="0" smtClean="0"/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POZNÁMKA: Pokud chcete nahradit obrázek, stačí ho vybrat a odstranit. Pak ho pomocí ikony Vložit obrázek nahraďte vlastním!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cs-CZ" noProof="0" smtClean="0"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219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cs-CZ" noProof="0" smtClean="0"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6851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smtClean="0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B30BC4-EB1D-4E84-B9D5-1E34410EAD4D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E1A9F1-08F1-4345-B6C0-2ABBC71C97F1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228FF-D297-4858-A149-78296F73C912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68F649-1A35-457A-9F28-04C74D9BFC28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C56F16-905F-4A15-8276-F1D3046B6583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5120B8-D115-4AB5-A32E-59A3019AA281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smtClean="0"/>
              <a:t>Kliknutím můžete upravit styl předlohy.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Zástupný symbol obrázku 10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2" name="Zástupný symbol obrázku 10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3" name="Zástupný symbol obrázku 10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BB6C50-9D3E-42F5-BFF9-F177FEF1B219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ivní úvodní snímek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smtClean="0"/>
              <a:t>Kliknutím můžete upravit styl předlohy.</a:t>
            </a:r>
            <a:endParaRPr lang="cs-CZ" dirty="0"/>
          </a:p>
        </p:txBody>
      </p:sp>
      <p:sp>
        <p:nvSpPr>
          <p:cNvPr id="11" name="Zástupný symbol obrázku 10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10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10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71D387-45A9-4D14-89A1-0983D3328447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3B51FA-33A5-4185-ADEA-0AED667BDA64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 a obsah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Zástupný symbol obrázku 1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7988E-09DC-43FD-B20A-22EBA74FF59F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F1C9B-7815-4F1E-B80B-D988F81B5C63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56ED4F-EF14-4BC0-A0C0-17FA877F0553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1C5C84-512C-4154-BD5D-7BE7D7AF58E5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F2D15F-C3AE-47BA-9739-94B141083906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Upravte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998EC23-FE36-40DD-A939-9395F75991DA}" type="datetime1">
              <a:rPr lang="cs-CZ" smtClean="0"/>
              <a:t>27.03.2020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837828" y="318310"/>
            <a:ext cx="9144000" cy="638305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cs-CZ" sz="3200" b="1" dirty="0" smtClean="0"/>
              <a:t>Jak se ujímají králové vlády ve svém království</a:t>
            </a:r>
            <a:endParaRPr lang="cs-CZ" sz="3200" b="1" dirty="0"/>
          </a:p>
        </p:txBody>
      </p:sp>
      <p:sp>
        <p:nvSpPr>
          <p:cNvPr id="2" name="Zástupný symbol pro obrázek 1"/>
          <p:cNvSpPr>
            <a:spLocks noGrp="1"/>
          </p:cNvSpPr>
          <p:nvPr>
            <p:ph type="pic" sz="quarter" idx="13"/>
          </p:nvPr>
        </p:nvSpPr>
        <p:spPr>
          <a:xfrm>
            <a:off x="1629684" y="1078000"/>
            <a:ext cx="2371630" cy="2871287"/>
          </a:xfrm>
        </p:spPr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595" y="1225476"/>
            <a:ext cx="3384376" cy="253944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28" y="1225476"/>
            <a:ext cx="4247567" cy="299176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909836" y="3889656"/>
            <a:ext cx="3384376" cy="707886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v</a:t>
            </a:r>
            <a:r>
              <a:rPr lang="cs-CZ" sz="4000" b="1" dirty="0" smtClean="0">
                <a:solidFill>
                  <a:schemeClr val="bg1"/>
                </a:solidFill>
              </a:rPr>
              <a:t>álečný vůz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770238" y="3800454"/>
            <a:ext cx="2736304" cy="769441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</a:rPr>
              <a:t>k</a:t>
            </a:r>
            <a:r>
              <a:rPr lang="cs-CZ" sz="4400" b="1" dirty="0" smtClean="0">
                <a:solidFill>
                  <a:schemeClr val="bg1"/>
                </a:solidFill>
              </a:rPr>
              <a:t>ůň</a:t>
            </a:r>
            <a:endParaRPr lang="cs-CZ" sz="4400" b="1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030826" y="3767846"/>
            <a:ext cx="3255913" cy="830997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chemeClr val="bg1"/>
                </a:solidFill>
              </a:rPr>
              <a:t>o</a:t>
            </a:r>
            <a:r>
              <a:rPr lang="cs-CZ" sz="4800" b="1" dirty="0" smtClean="0">
                <a:solidFill>
                  <a:schemeClr val="bg1"/>
                </a:solidFill>
              </a:rPr>
              <a:t>slík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834675" y="5013176"/>
            <a:ext cx="670161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Králové si zakládají na síle koní a vozů, na bohatství a moci</a:t>
            </a:r>
          </a:p>
          <a:p>
            <a:pPr algn="ctr"/>
            <a:r>
              <a:rPr lang="cs-CZ" sz="2000" dirty="0" smtClean="0"/>
              <a:t>Přicházejí jako ti,  kteří svojí vládou lidi spoutávají.</a:t>
            </a:r>
            <a:endParaRPr lang="cs-CZ" sz="20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750596" y="4861940"/>
            <a:ext cx="417585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Ježíšovou mocí je </a:t>
            </a:r>
            <a:r>
              <a:rPr lang="cs-CZ" sz="2400" dirty="0" smtClean="0"/>
              <a:t>láska. </a:t>
            </a:r>
            <a:endParaRPr lang="cs-CZ" sz="2400" dirty="0" smtClean="0"/>
          </a:p>
          <a:p>
            <a:pPr algn="ctr"/>
            <a:r>
              <a:rPr lang="cs-CZ" sz="2400" dirty="0" smtClean="0"/>
              <a:t>T</a:t>
            </a:r>
            <a:r>
              <a:rPr lang="cs-CZ" sz="2400" dirty="0" smtClean="0"/>
              <a:t>o </a:t>
            </a:r>
            <a:r>
              <a:rPr lang="cs-CZ" sz="2400" dirty="0" smtClean="0"/>
              <a:t>je nejsilnější moc na světě. Ježíš je král, který miluje, uzdravuje a osvobozuje.</a:t>
            </a:r>
            <a:endParaRPr lang="cs-CZ" sz="2400" dirty="0"/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471" y="1216662"/>
            <a:ext cx="3435924" cy="257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981844" y="2204864"/>
            <a:ext cx="3456384" cy="4176464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00" y="188640"/>
            <a:ext cx="4438273" cy="606604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1844" y="188640"/>
            <a:ext cx="10513168" cy="99384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 smtClean="0"/>
              <a:t>Ježíš vjíždí branou do Jeruzaléma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58108" y="1432265"/>
            <a:ext cx="3901575" cy="22127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Pán a Král</a:t>
            </a:r>
          </a:p>
          <a:p>
            <a:pPr>
              <a:lnSpc>
                <a:spcPct val="150000"/>
              </a:lnSpc>
            </a:pPr>
            <a:r>
              <a:rPr lang="cs-CZ" sz="1800" dirty="0" smtClean="0"/>
              <a:t> </a:t>
            </a:r>
            <a:r>
              <a:rPr lang="cs-CZ" sz="2000" b="1" dirty="0"/>
              <a:t>přijíždí na odvázaném oslátku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/>
              <a:t>po koberci z rozhozených plášťů.</a:t>
            </a:r>
            <a:endParaRPr lang="cs-CZ" sz="20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60" y="3140968"/>
            <a:ext cx="2476668" cy="3027485"/>
          </a:xfrm>
          <a:prstGeom prst="rect">
            <a:avLst/>
          </a:prstGeom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3358108" y="4941168"/>
            <a:ext cx="5040560" cy="14745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800" dirty="0" smtClean="0"/>
              <a:t>Do Jeruzaléma se dalo vstoupit mnoha branami. Židé očekávali, že Spasitel přijde právě touto branou a že o Velikonocích se stane velký zázrak.</a:t>
            </a:r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9766820" y="5448752"/>
            <a:ext cx="1454077" cy="459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800" b="1" dirty="0" smtClean="0"/>
              <a:t>Zlatá brána</a:t>
            </a:r>
          </a:p>
        </p:txBody>
      </p:sp>
    </p:spTree>
    <p:extLst>
      <p:ext uri="{BB962C8B-B14F-4D97-AF65-F5344CB8AC3E}">
        <p14:creationId xmlns:p14="http://schemas.microsoft.com/office/powerpoint/2010/main" val="266448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254318"/>
            <a:ext cx="5696839" cy="64189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634" y="743686"/>
            <a:ext cx="2653961" cy="1990471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7390556" y="2704883"/>
            <a:ext cx="369588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Oslík </a:t>
            </a:r>
            <a:r>
              <a:rPr lang="cs-CZ" dirty="0"/>
              <a:t>nosí těžká břemena </a:t>
            </a:r>
            <a:r>
              <a:rPr lang="cs-CZ" dirty="0" smtClean="0"/>
              <a:t>druhých.</a:t>
            </a:r>
          </a:p>
          <a:p>
            <a:pPr algn="ctr"/>
            <a:r>
              <a:rPr lang="cs-CZ" dirty="0" smtClean="0"/>
              <a:t>Je symbolem služby.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382444" y="3861048"/>
            <a:ext cx="460851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Žádný král ještě nevládl jako Ježíš, </a:t>
            </a:r>
          </a:p>
          <a:p>
            <a:pPr algn="ctr"/>
            <a:r>
              <a:rPr lang="cs-CZ" dirty="0" smtClean="0"/>
              <a:t>který přichází sloužit.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886500" y="5017213"/>
            <a:ext cx="331236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Všichni Ježíšovi přátelé jsou zváni ke službě druhým.</a:t>
            </a:r>
            <a:endParaRPr lang="cs-CZ" b="1" dirty="0"/>
          </a:p>
        </p:txBody>
      </p:sp>
      <p:sp>
        <p:nvSpPr>
          <p:cNvPr id="10" name="Nadpis 3"/>
          <p:cNvSpPr txBox="1">
            <a:spLocks/>
          </p:cNvSpPr>
          <p:nvPr/>
        </p:nvSpPr>
        <p:spPr>
          <a:xfrm>
            <a:off x="2089166" y="517954"/>
            <a:ext cx="7968890" cy="6164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„Rozvažte ho, protože ho Pán potřebuje“</a:t>
            </a:r>
            <a:endParaRPr lang="cs-CZ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09836" y="874290"/>
            <a:ext cx="9714628" cy="55336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cs-CZ" b="1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Mariino ano, přitáhlo Boha do světa.</a:t>
            </a:r>
            <a:br>
              <a:rPr lang="cs-CZ" b="1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cs-CZ" sz="2200" b="1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Slavným vjezdem do Jeruzaléma se uskutečňuje, to co předpověděl anděl Marii            při zvěstování. Mesiáš přichází a ujímá se vlády. </a:t>
            </a:r>
            <a:endParaRPr lang="cs-CZ" sz="2200" b="1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4385993"/>
              </p:ext>
            </p:extLst>
          </p:nvPr>
        </p:nvGraphicFramePr>
        <p:xfrm>
          <a:off x="1269878" y="1628800"/>
          <a:ext cx="9793086" cy="5222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6">
                  <a:extLst>
                    <a:ext uri="{9D8B030D-6E8A-4147-A177-3AD203B41FA5}">
                      <a16:colId xmlns:a16="http://schemas.microsoft.com/office/drawing/2014/main" val="3852725265"/>
                    </a:ext>
                  </a:extLst>
                </a:gridCol>
                <a:gridCol w="2910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42736265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173401634"/>
                    </a:ext>
                  </a:extLst>
                </a:gridCol>
              </a:tblGrid>
              <a:tr h="833606">
                <a:tc>
                  <a:txBody>
                    <a:bodyPr/>
                    <a:lstStyle/>
                    <a:p>
                      <a:pPr rtl="0"/>
                      <a:endParaRPr lang="cs-CZ" noProof="0" dirty="0"/>
                    </a:p>
                  </a:txBody>
                  <a:tcPr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cs-CZ" noProof="0" dirty="0" smtClean="0"/>
                        <a:t>Vánoce</a:t>
                      </a:r>
                      <a:r>
                        <a:rPr lang="cs-CZ" baseline="0" noProof="0" dirty="0" smtClean="0"/>
                        <a:t> -</a:t>
                      </a:r>
                      <a:r>
                        <a:rPr lang="cs-CZ" noProof="0" dirty="0" smtClean="0"/>
                        <a:t> andělé</a:t>
                      </a:r>
                      <a:r>
                        <a:rPr lang="cs-CZ" baseline="0" noProof="0" dirty="0" smtClean="0"/>
                        <a:t> v nebi chválí Boha.</a:t>
                      </a:r>
                    </a:p>
                    <a:p>
                      <a:pPr algn="ctr" rtl="0"/>
                      <a:r>
                        <a:rPr lang="cs-CZ" noProof="0" dirty="0" smtClean="0"/>
                        <a:t>Pokoj</a:t>
                      </a:r>
                      <a:r>
                        <a:rPr lang="cs-CZ" baseline="0" noProof="0" dirty="0" smtClean="0"/>
                        <a:t> přichází k lidem</a:t>
                      </a:r>
                      <a:endParaRPr lang="cs-CZ" noProof="0" dirty="0"/>
                    </a:p>
                  </a:txBody>
                  <a:tcPr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cs-CZ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cs-CZ" noProof="0" dirty="0" smtClean="0"/>
                        <a:t>Velikonoce -lidé na zemi chválí Boha, </a:t>
                      </a:r>
                    </a:p>
                    <a:p>
                      <a:pPr algn="l" rtl="0"/>
                      <a:r>
                        <a:rPr lang="cs-CZ" noProof="0" dirty="0" smtClean="0"/>
                        <a:t>pokoj</a:t>
                      </a:r>
                      <a:r>
                        <a:rPr lang="cs-CZ" baseline="0" noProof="0" dirty="0" smtClean="0"/>
                        <a:t> se vrací na nebe.</a:t>
                      </a:r>
                      <a:endParaRPr lang="cs-CZ" noProof="0" dirty="0"/>
                    </a:p>
                  </a:txBody>
                  <a:tcPr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666">
                <a:tc>
                  <a:txBody>
                    <a:bodyPr/>
                    <a:lstStyle/>
                    <a:p>
                      <a:pPr rtl="0"/>
                      <a:endParaRPr lang="cs-CZ" noProof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1" dirty="0" smtClean="0"/>
                        <a:t>„Sláva na výsostech Bohu a na zemi pokoj lidem, v kterých má</a:t>
                      </a:r>
                      <a:r>
                        <a:rPr lang="cs-CZ" sz="2000" b="1" i="1" baseline="0" dirty="0" smtClean="0"/>
                        <a:t> Bůh zalíbení</a:t>
                      </a:r>
                      <a:r>
                        <a:rPr lang="cs-CZ" sz="2000" b="1" i="1" dirty="0" smtClean="0"/>
                        <a:t>.“ </a:t>
                      </a:r>
                      <a:r>
                        <a:rPr lang="cs-CZ" sz="2000" b="1" i="1" dirty="0" err="1" smtClean="0"/>
                        <a:t>Lk</a:t>
                      </a:r>
                      <a:r>
                        <a:rPr lang="cs-CZ" sz="2000" b="1" i="1" baseline="0" dirty="0" smtClean="0"/>
                        <a:t> 2,14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i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i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i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Přijetí</a:t>
                      </a:r>
                      <a:r>
                        <a:rPr lang="pl-PL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Ježíše </a:t>
                      </a:r>
                    </a:p>
                    <a:p>
                      <a:pPr algn="l"/>
                      <a:r>
                        <a:rPr lang="pl-PL" sz="2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 krále lidmi </a:t>
                      </a:r>
                    </a:p>
                    <a:p>
                      <a:pPr algn="l"/>
                      <a:r>
                        <a:rPr lang="pl-PL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 zemi přináší </a:t>
                      </a:r>
                    </a:p>
                    <a:p>
                      <a:pPr algn="l"/>
                      <a:r>
                        <a:rPr lang="pl-PL" sz="2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pokoj celému nebi</a:t>
                      </a:r>
                      <a:r>
                        <a:rPr lang="pl-PL" sz="2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 gridSpan="5">
                  <a:txBody>
                    <a:bodyPr/>
                    <a:lstStyle/>
                    <a:p>
                      <a:pPr algn="ctr" rtl="0"/>
                      <a:endParaRPr lang="cs-CZ" sz="1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cs-CZ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908">
                <a:tc gridSpan="2">
                  <a:txBody>
                    <a:bodyPr/>
                    <a:lstStyle/>
                    <a:p>
                      <a:pPr rtl="0"/>
                      <a:endParaRPr lang="cs-CZ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endParaRPr lang="cs-CZ" noProof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„Požehnaný, který přichází jako král </a:t>
                      </a:r>
                    </a:p>
                    <a:p>
                      <a:pPr algn="ctr"/>
                      <a:r>
                        <a:rPr lang="pl-PL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 jménu Páně!</a:t>
                      </a:r>
                    </a:p>
                    <a:p>
                      <a:pPr marL="45720" indent="0" algn="ctr">
                        <a:buNone/>
                      </a:pPr>
                      <a:r>
                        <a:rPr lang="pl-PL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 nebi pokoj a sláva na výsostech</a:t>
                      </a:r>
                      <a:r>
                        <a:rPr lang="cs-CZ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.“</a:t>
                      </a:r>
                    </a:p>
                    <a:p>
                      <a:pPr algn="ctr" rtl="0"/>
                      <a:r>
                        <a:rPr lang="cs-CZ" sz="2000" b="1" i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Lk</a:t>
                      </a:r>
                      <a:r>
                        <a:rPr lang="cs-CZ" sz="2000" b="1" i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19, 38</a:t>
                      </a:r>
                      <a:endParaRPr lang="cs-CZ" sz="2000" b="1" i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1" i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77" y="3773753"/>
            <a:ext cx="4032447" cy="30608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645" y="2114974"/>
            <a:ext cx="2880320" cy="33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Gurmánské jídlo 16×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34_TF02901023_TF02901023.potx" id="{2B50E8F7-51E8-4F4A-B979-FABB9BB226D0}" vid="{B335949A-7E86-476D-B750-2E84C729D15A}"/>
    </a:ext>
  </a:extLst>
</a:theme>
</file>

<file path=ppt/theme/theme2.xml><?xml version="1.0" encoding="utf-8"?>
<a:theme xmlns:a="http://schemas.openxmlformats.org/drawingml/2006/main" name="Motiv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Jídlo – od přípravy po prezentaci (širokoúhlý formát)</Template>
  <TotalTime>1187</TotalTime>
  <Words>281</Words>
  <Application>Microsoft Office PowerPoint</Application>
  <PresentationFormat>Vlastní</PresentationFormat>
  <Paragraphs>38</Paragraphs>
  <Slides>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Cambria</vt:lpstr>
      <vt:lpstr>Gurmánské jídlo 16×9</vt:lpstr>
      <vt:lpstr>Prezentace aplikace PowerPoint</vt:lpstr>
      <vt:lpstr>Ježíš vjíždí branou do Jeruzaléma</vt:lpstr>
      <vt:lpstr>Prezentace aplikace PowerPoint</vt:lpstr>
      <vt:lpstr>Mariino ano, přitáhlo Boha do světa. Slavným vjezdem do Jeruzaléma se uskutečňuje, to co předpověděl anděl Marii            při zvěstování. Mesiáš přichází a ujímá se vlády.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 s obrázky</dc:title>
  <dc:creator>Kobylikova Jana</dc:creator>
  <cp:lastModifiedBy>Orlovska Martina</cp:lastModifiedBy>
  <cp:revision>49</cp:revision>
  <dcterms:created xsi:type="dcterms:W3CDTF">2019-11-20T08:15:24Z</dcterms:created>
  <dcterms:modified xsi:type="dcterms:W3CDTF">2020-03-27T09:16:27Z</dcterms:modified>
</cp:coreProperties>
</file>