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71" r:id="rId6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6437" autoAdjust="0"/>
  </p:normalViewPr>
  <p:slideViewPr>
    <p:cSldViewPr>
      <p:cViewPr varScale="1">
        <p:scale>
          <a:sx n="115" d="100"/>
          <a:sy n="115" d="100"/>
        </p:scale>
        <p:origin x="25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77F7AB8-6E9D-4391-B1E3-5F1E33DCDCBA}" type="datetime1">
              <a:rPr lang="cs-CZ" smtClean="0"/>
              <a:t>29.01.2020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D735E09-BE15-4FAA-B0D1-C04A8E5E7EEE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92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23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96CDB09-5010-468D-966A-071420605F0C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6D0A20B-ED95-4F23-A740-0A686F53B7F9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CC12C6A-B604-4443-94AC-83CE051ADC20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F6F68B0-02CC-4855-AD12-E40EF30E2618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1F974B1-47CB-4CA0-B43C-A59C3990E139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B4E43C-CE88-44CC-B5E2-02210E19B450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530C09C-F0D9-4B7F-9E7F-315062AA9721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A23B5F0-2BD2-4E19-9E47-B5DEA4493DE5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59FCCA2-40BE-4423-9F9F-E1A68F210700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31E0432-1344-4446-AC25-5CB78CA5E996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 smtClean="0"/>
              <a:t>Upravit styly předlohy textu.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CE4E4AD-61ED-4D79-8239-4A7962296606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E661-72CE-4F77-9AC4-F33C6B83F2D3}" type="datetime1">
              <a:rPr lang="cs-CZ" smtClean="0"/>
              <a:pPr/>
              <a:t>29.01.2020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5963" y="447993"/>
            <a:ext cx="4851648" cy="986178"/>
          </a:xfrm>
        </p:spPr>
        <p:txBody>
          <a:bodyPr rtlCol="0"/>
          <a:lstStyle/>
          <a:p>
            <a:pPr rtl="0"/>
            <a:r>
              <a:rPr lang="cs-CZ" dirty="0" smtClean="0"/>
              <a:t>Svatý Štěpán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404664"/>
            <a:ext cx="2808312" cy="4424268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61764" y="5157192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 cap="all" spc="25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>
                <a:solidFill>
                  <a:srgbClr val="96B86B"/>
                </a:solidFill>
              </a:rPr>
              <a:t>Muž plný víry</a:t>
            </a:r>
          </a:p>
          <a:p>
            <a:pPr algn="ctr"/>
            <a:r>
              <a:rPr lang="cs-CZ" dirty="0" smtClean="0">
                <a:solidFill>
                  <a:srgbClr val="96B86B"/>
                </a:solidFill>
              </a:rPr>
              <a:t> a Ducha Svatého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8643" y="1556792"/>
            <a:ext cx="64062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Jeden ze sedmi prvních jáhnů, kteří po seslání Ducha Svatého pomáhali apoštolům v Jeruzalémě, kde se šířilo Boží slovo a rostl počet učedníků.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Štěpán činil mezi lidem veliké divy a znamení. </a:t>
            </a:r>
          </a:p>
          <a:p>
            <a:pPr algn="ctr"/>
            <a:r>
              <a:rPr lang="cs-CZ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To některým židům vadilo. Začali se s ním přít, ale  proti Duchu moudrosti nic nezmohli</a:t>
            </a:r>
            <a:r>
              <a:rPr lang="cs-CZ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endParaRPr lang="cs-CZ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2000" dirty="0" smtClean="0"/>
              <a:t>Proto navedli jiné, ti ho křivě obvinili z rouhání a pobouřili lid,  </a:t>
            </a:r>
            <a:r>
              <a:rPr lang="cs-CZ" sz="2000" dirty="0" smtClean="0"/>
              <a:t>který  </a:t>
            </a:r>
            <a:r>
              <a:rPr lang="cs-CZ" sz="2000" dirty="0" smtClean="0"/>
              <a:t>Štěpána přivedl před radu.</a:t>
            </a:r>
          </a:p>
          <a:p>
            <a:pPr algn="ctr"/>
            <a:r>
              <a:rPr lang="cs-CZ" dirty="0" smtClean="0"/>
              <a:t> </a:t>
            </a:r>
            <a:endParaRPr lang="cs-CZ" dirty="0"/>
          </a:p>
          <a:p>
            <a:pPr algn="ctr"/>
            <a:r>
              <a:rPr lang="cs-CZ" sz="2000" dirty="0" smtClean="0">
                <a:solidFill>
                  <a:schemeClr val="accent3">
                    <a:lumMod val="75000"/>
                  </a:schemeClr>
                </a:solidFill>
              </a:rPr>
              <a:t>ta nesnesla jeho řeč  z Ducha Svatého a nakonec ho vyhnala za město a ukamenovala……  </a:t>
            </a:r>
            <a:endParaRPr lang="cs-CZ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1764" y="317748"/>
            <a:ext cx="11593288" cy="1143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b="1" dirty="0" smtClean="0"/>
              <a:t>Před svým obrácením se Šavel setkal se Štěpánem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77788" y="1916832"/>
            <a:ext cx="7729136" cy="2376264"/>
          </a:xfrm>
        </p:spPr>
        <p:txBody>
          <a:bodyPr rtlCol="0">
            <a:noAutofit/>
          </a:bodyPr>
          <a:lstStyle/>
          <a:p>
            <a:pPr rtl="0"/>
            <a:r>
              <a:rPr lang="cs-CZ" sz="2800" dirty="0" smtClean="0"/>
              <a:t>Šavel byl před svým obrácením svědkem Štěpánova ukamenování.</a:t>
            </a:r>
          </a:p>
          <a:p>
            <a:pPr rtl="0"/>
            <a:r>
              <a:rPr lang="cs-CZ" sz="2800" dirty="0" smtClean="0"/>
              <a:t>Šavel hlídal pláště těch, kteří Štěpána kamenovali.</a:t>
            </a:r>
          </a:p>
          <a:p>
            <a:pPr rtl="0"/>
            <a:r>
              <a:rPr lang="cs-CZ" sz="2800" dirty="0" smtClean="0"/>
              <a:t>Šavel schvaloval, že Štěpána zabili. Snažil se zničit církev. Pátral dům od domu a zatýkal muže i ženy.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28" y="1772816"/>
            <a:ext cx="3458630" cy="46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sign dřeva (16:9)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6_TF02801115_TF02801115.potx" id="{17B4DA3F-2A8A-4B82-8138-034DA7AF06CB}" vid="{3D86052C-CC3B-4104-B169-25DB4934AE1D}"/>
    </a:ext>
  </a:extLst>
</a:theme>
</file>

<file path=ppt/theme/theme2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4873beb7-5857-4685-be1f-d57550cc96cc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přírodním dřevem (širokoúhlý formát)</Template>
  <TotalTime>104</TotalTime>
  <Words>149</Words>
  <Application>Microsoft Office PowerPoint</Application>
  <PresentationFormat>Vlastní</PresentationFormat>
  <Paragraphs>18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Century</vt:lpstr>
      <vt:lpstr>Design dřeva (16:9)</vt:lpstr>
      <vt:lpstr>Svatý Štěpán</vt:lpstr>
      <vt:lpstr>Před svým obrácením se Šavel setkal se Štěpánem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Svatý Štěpán</dc:title>
  <dc:creator>Kobylikova Jana</dc:creator>
  <cp:lastModifiedBy>Orlovska Martina</cp:lastModifiedBy>
  <cp:revision>14</cp:revision>
  <dcterms:created xsi:type="dcterms:W3CDTF">2020-01-28T12:06:29Z</dcterms:created>
  <dcterms:modified xsi:type="dcterms:W3CDTF">2020-01-29T09:28:20Z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