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72" r:id="rId3"/>
    <p:sldId id="260" r:id="rId4"/>
    <p:sldId id="264" r:id="rId5"/>
    <p:sldId id="271" r:id="rId6"/>
    <p:sldId id="273" r:id="rId7"/>
    <p:sldId id="267" r:id="rId8"/>
    <p:sldId id="275" r:id="rId9"/>
    <p:sldId id="262" r:id="rId10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6437" autoAdjust="0"/>
  </p:normalViewPr>
  <p:slideViewPr>
    <p:cSldViewPr snapToGrid="0">
      <p:cViewPr varScale="1">
        <p:scale>
          <a:sx n="113" d="100"/>
          <a:sy n="113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2C24E9-8742-4BA3-8357-46B7678AF45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5729771-DC33-42C4-9FD2-D5B3726EEC76}">
      <dgm:prSet phldrT="[Text]" custT="1"/>
      <dgm:spPr/>
      <dgm:t>
        <a:bodyPr/>
        <a:lstStyle/>
        <a:p>
          <a:pPr algn="ctr"/>
          <a:r>
            <a:rPr lang="cs-CZ" sz="1800" dirty="0" smtClean="0"/>
            <a:t>Duch - Boží přítomnost  </a:t>
          </a:r>
        </a:p>
        <a:p>
          <a:pPr algn="ctr"/>
          <a:r>
            <a:rPr lang="cs-CZ" sz="1800" dirty="0" smtClean="0"/>
            <a:t>(Mysl Kristova) </a:t>
          </a:r>
          <a:endParaRPr lang="cs-CZ" sz="1800" dirty="0"/>
        </a:p>
      </dgm:t>
    </dgm:pt>
    <dgm:pt modelId="{1F1DCE53-AEE3-4CF9-A2C0-6A2D466846F0}" type="parTrans" cxnId="{85EDC145-AB53-442F-B1B3-4400BF84299E}">
      <dgm:prSet/>
      <dgm:spPr/>
      <dgm:t>
        <a:bodyPr/>
        <a:lstStyle/>
        <a:p>
          <a:endParaRPr lang="cs-CZ"/>
        </a:p>
      </dgm:t>
    </dgm:pt>
    <dgm:pt modelId="{D6C7C1DC-B043-4DEF-9BD3-523F8E5DD347}" type="sibTrans" cxnId="{85EDC145-AB53-442F-B1B3-4400BF84299E}">
      <dgm:prSet/>
      <dgm:spPr/>
      <dgm:t>
        <a:bodyPr/>
        <a:lstStyle/>
        <a:p>
          <a:endParaRPr lang="cs-CZ"/>
        </a:p>
      </dgm:t>
    </dgm:pt>
    <dgm:pt modelId="{5AB42745-6D10-45E0-983E-4F07186B979E}">
      <dgm:prSet phldrT="[Text]" custT="1"/>
      <dgm:spPr/>
      <dgm:t>
        <a:bodyPr/>
        <a:lstStyle/>
        <a:p>
          <a:r>
            <a:rPr lang="cs-CZ" sz="1800" dirty="0" smtClean="0"/>
            <a:t>Duše sídlo mysli rozum, vůle, pocity</a:t>
          </a:r>
        </a:p>
        <a:p>
          <a:endParaRPr lang="cs-CZ" sz="1100" dirty="0"/>
        </a:p>
      </dgm:t>
    </dgm:pt>
    <dgm:pt modelId="{D734A05E-6EFC-4988-864F-A995998ED65B}" type="parTrans" cxnId="{FAA865FA-A19D-4F82-9A19-28EF3E3A8F6D}">
      <dgm:prSet/>
      <dgm:spPr/>
      <dgm:t>
        <a:bodyPr/>
        <a:lstStyle/>
        <a:p>
          <a:endParaRPr lang="cs-CZ"/>
        </a:p>
      </dgm:t>
    </dgm:pt>
    <dgm:pt modelId="{94DEABC5-5474-4137-BEAE-70C394952AB8}" type="sibTrans" cxnId="{FAA865FA-A19D-4F82-9A19-28EF3E3A8F6D}">
      <dgm:prSet/>
      <dgm:spPr/>
      <dgm:t>
        <a:bodyPr/>
        <a:lstStyle/>
        <a:p>
          <a:endParaRPr lang="cs-CZ"/>
        </a:p>
      </dgm:t>
    </dgm:pt>
    <dgm:pt modelId="{BECC9829-FD3A-47BA-8614-9279AE17C44A}">
      <dgm:prSet phldrT="[Text]" custT="1"/>
      <dgm:spPr/>
      <dgm:t>
        <a:bodyPr/>
        <a:lstStyle/>
        <a:p>
          <a:r>
            <a:rPr lang="cs-CZ" sz="1800" dirty="0" smtClean="0"/>
            <a:t>Tělo z masa a kostí – mozek řídí celé tělo</a:t>
          </a:r>
        </a:p>
        <a:p>
          <a:endParaRPr lang="cs-CZ" sz="1800" dirty="0"/>
        </a:p>
      </dgm:t>
    </dgm:pt>
    <dgm:pt modelId="{5DD67DE2-43D3-414E-A43C-D9A373F76112}" type="parTrans" cxnId="{A9DF472A-AAA1-42A6-A6A0-8E3689587A20}">
      <dgm:prSet/>
      <dgm:spPr/>
      <dgm:t>
        <a:bodyPr/>
        <a:lstStyle/>
        <a:p>
          <a:endParaRPr lang="cs-CZ"/>
        </a:p>
      </dgm:t>
    </dgm:pt>
    <dgm:pt modelId="{84E1432F-8094-4CB9-8C5F-6E0156CA2318}" type="sibTrans" cxnId="{A9DF472A-AAA1-42A6-A6A0-8E3689587A20}">
      <dgm:prSet/>
      <dgm:spPr/>
      <dgm:t>
        <a:bodyPr/>
        <a:lstStyle/>
        <a:p>
          <a:endParaRPr lang="cs-CZ"/>
        </a:p>
      </dgm:t>
    </dgm:pt>
    <dgm:pt modelId="{39A0E9ED-141A-49D4-8C89-AD49F05F325A}" type="pres">
      <dgm:prSet presAssocID="{D52C24E9-8742-4BA3-8357-46B7678AF4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905EA3A7-B36C-4041-83A9-5D649C0FAF67}" type="pres">
      <dgm:prSet presAssocID="{15729771-DC33-42C4-9FD2-D5B3726EEC76}" presName="hierRoot1" presStyleCnt="0"/>
      <dgm:spPr/>
    </dgm:pt>
    <dgm:pt modelId="{34836766-212D-451A-A5BE-292F1D327999}" type="pres">
      <dgm:prSet presAssocID="{15729771-DC33-42C4-9FD2-D5B3726EEC76}" presName="composite" presStyleCnt="0"/>
      <dgm:spPr/>
    </dgm:pt>
    <dgm:pt modelId="{D26C714D-55E0-4C16-B03F-75BC4AF49723}" type="pres">
      <dgm:prSet presAssocID="{15729771-DC33-42C4-9FD2-D5B3726EEC76}" presName="background" presStyleLbl="node0" presStyleIdx="0" presStyleCnt="1"/>
      <dgm:spPr/>
    </dgm:pt>
    <dgm:pt modelId="{12BA3EF9-C422-4548-84BA-4A23E82FEC57}" type="pres">
      <dgm:prSet presAssocID="{15729771-DC33-42C4-9FD2-D5B3726EEC76}" presName="text" presStyleLbl="fgAcc0" presStyleIdx="0" presStyleCnt="1" custScaleX="143326" custLinFactNeighborX="417" custLinFactNeighborY="253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3D2CA58-E9A0-4722-8A1B-36A063371B93}" type="pres">
      <dgm:prSet presAssocID="{15729771-DC33-42C4-9FD2-D5B3726EEC76}" presName="hierChild2" presStyleCnt="0"/>
      <dgm:spPr/>
    </dgm:pt>
    <dgm:pt modelId="{D35D8F03-2843-465A-9846-AAD497489CE2}" type="pres">
      <dgm:prSet presAssocID="{D734A05E-6EFC-4988-864F-A995998ED65B}" presName="Name10" presStyleLbl="parChTrans1D2" presStyleIdx="0" presStyleCnt="1"/>
      <dgm:spPr/>
      <dgm:t>
        <a:bodyPr/>
        <a:lstStyle/>
        <a:p>
          <a:endParaRPr lang="cs-CZ"/>
        </a:p>
      </dgm:t>
    </dgm:pt>
    <dgm:pt modelId="{9652C20F-B15C-4960-814A-C70BAC13BB76}" type="pres">
      <dgm:prSet presAssocID="{5AB42745-6D10-45E0-983E-4F07186B979E}" presName="hierRoot2" presStyleCnt="0"/>
      <dgm:spPr/>
    </dgm:pt>
    <dgm:pt modelId="{8CC26F45-391D-4983-8EE8-6580DF646DC9}" type="pres">
      <dgm:prSet presAssocID="{5AB42745-6D10-45E0-983E-4F07186B979E}" presName="composite2" presStyleCnt="0"/>
      <dgm:spPr/>
    </dgm:pt>
    <dgm:pt modelId="{89A7F57D-7071-45EC-9855-EB2BBEAF308D}" type="pres">
      <dgm:prSet presAssocID="{5AB42745-6D10-45E0-983E-4F07186B979E}" presName="background2" presStyleLbl="node2" presStyleIdx="0" presStyleCnt="1"/>
      <dgm:spPr/>
    </dgm:pt>
    <dgm:pt modelId="{70F91079-A7F1-48DF-89CD-36E408DB0762}" type="pres">
      <dgm:prSet presAssocID="{5AB42745-6D10-45E0-983E-4F07186B979E}" presName="text2" presStyleLbl="fgAcc2" presStyleIdx="0" presStyleCnt="1" custScaleX="14673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20B1B5C-3C9F-43DA-A2EF-FF1AED3B835B}" type="pres">
      <dgm:prSet presAssocID="{5AB42745-6D10-45E0-983E-4F07186B979E}" presName="hierChild3" presStyleCnt="0"/>
      <dgm:spPr/>
    </dgm:pt>
    <dgm:pt modelId="{708FBA44-D326-48E2-92EF-C0701C336168}" type="pres">
      <dgm:prSet presAssocID="{5DD67DE2-43D3-414E-A43C-D9A373F76112}" presName="Name17" presStyleLbl="parChTrans1D3" presStyleIdx="0" presStyleCnt="1"/>
      <dgm:spPr/>
      <dgm:t>
        <a:bodyPr/>
        <a:lstStyle/>
        <a:p>
          <a:endParaRPr lang="cs-CZ"/>
        </a:p>
      </dgm:t>
    </dgm:pt>
    <dgm:pt modelId="{131355CE-A02D-4AC5-9D79-08CFF11E1A89}" type="pres">
      <dgm:prSet presAssocID="{BECC9829-FD3A-47BA-8614-9279AE17C44A}" presName="hierRoot3" presStyleCnt="0"/>
      <dgm:spPr/>
    </dgm:pt>
    <dgm:pt modelId="{736F7F16-8878-4242-A2A0-4815F2A06563}" type="pres">
      <dgm:prSet presAssocID="{BECC9829-FD3A-47BA-8614-9279AE17C44A}" presName="composite3" presStyleCnt="0"/>
      <dgm:spPr/>
    </dgm:pt>
    <dgm:pt modelId="{D13689B3-61B0-40A3-9816-4F2C62C5B2C6}" type="pres">
      <dgm:prSet presAssocID="{BECC9829-FD3A-47BA-8614-9279AE17C44A}" presName="background3" presStyleLbl="node3" presStyleIdx="0" presStyleCnt="1"/>
      <dgm:spPr/>
    </dgm:pt>
    <dgm:pt modelId="{DB93D80F-4A29-421B-AF6A-438A1874E6CA}" type="pres">
      <dgm:prSet presAssocID="{BECC9829-FD3A-47BA-8614-9279AE17C44A}" presName="text3" presStyleLbl="fgAcc3" presStyleIdx="0" presStyleCnt="1" custScaleX="15490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410A4C8-0639-47D3-9A12-FB10CF0932FC}" type="pres">
      <dgm:prSet presAssocID="{BECC9829-FD3A-47BA-8614-9279AE17C44A}" presName="hierChild4" presStyleCnt="0"/>
      <dgm:spPr/>
    </dgm:pt>
  </dgm:ptLst>
  <dgm:cxnLst>
    <dgm:cxn modelId="{3C734144-B362-4991-AEBF-AC3DE223711C}" type="presOf" srcId="{D734A05E-6EFC-4988-864F-A995998ED65B}" destId="{D35D8F03-2843-465A-9846-AAD497489CE2}" srcOrd="0" destOrd="0" presId="urn:microsoft.com/office/officeart/2005/8/layout/hierarchy1"/>
    <dgm:cxn modelId="{FAA865FA-A19D-4F82-9A19-28EF3E3A8F6D}" srcId="{15729771-DC33-42C4-9FD2-D5B3726EEC76}" destId="{5AB42745-6D10-45E0-983E-4F07186B979E}" srcOrd="0" destOrd="0" parTransId="{D734A05E-6EFC-4988-864F-A995998ED65B}" sibTransId="{94DEABC5-5474-4137-BEAE-70C394952AB8}"/>
    <dgm:cxn modelId="{9B03A540-35B1-4100-8791-A1987B984BF5}" type="presOf" srcId="{5AB42745-6D10-45E0-983E-4F07186B979E}" destId="{70F91079-A7F1-48DF-89CD-36E408DB0762}" srcOrd="0" destOrd="0" presId="urn:microsoft.com/office/officeart/2005/8/layout/hierarchy1"/>
    <dgm:cxn modelId="{5B77405D-D60F-4C01-9511-8E706747A1C6}" type="presOf" srcId="{15729771-DC33-42C4-9FD2-D5B3726EEC76}" destId="{12BA3EF9-C422-4548-84BA-4A23E82FEC57}" srcOrd="0" destOrd="0" presId="urn:microsoft.com/office/officeart/2005/8/layout/hierarchy1"/>
    <dgm:cxn modelId="{319F50F9-FCC2-4ADC-984E-BE3025C91F49}" type="presOf" srcId="{5DD67DE2-43D3-414E-A43C-D9A373F76112}" destId="{708FBA44-D326-48E2-92EF-C0701C336168}" srcOrd="0" destOrd="0" presId="urn:microsoft.com/office/officeart/2005/8/layout/hierarchy1"/>
    <dgm:cxn modelId="{A2484495-241B-421E-9E06-0F1F2F9B94CC}" type="presOf" srcId="{BECC9829-FD3A-47BA-8614-9279AE17C44A}" destId="{DB93D80F-4A29-421B-AF6A-438A1874E6CA}" srcOrd="0" destOrd="0" presId="urn:microsoft.com/office/officeart/2005/8/layout/hierarchy1"/>
    <dgm:cxn modelId="{10E04FF5-5583-41FD-8320-C87BE9646447}" type="presOf" srcId="{D52C24E9-8742-4BA3-8357-46B7678AF45B}" destId="{39A0E9ED-141A-49D4-8C89-AD49F05F325A}" srcOrd="0" destOrd="0" presId="urn:microsoft.com/office/officeart/2005/8/layout/hierarchy1"/>
    <dgm:cxn modelId="{85EDC145-AB53-442F-B1B3-4400BF84299E}" srcId="{D52C24E9-8742-4BA3-8357-46B7678AF45B}" destId="{15729771-DC33-42C4-9FD2-D5B3726EEC76}" srcOrd="0" destOrd="0" parTransId="{1F1DCE53-AEE3-4CF9-A2C0-6A2D466846F0}" sibTransId="{D6C7C1DC-B043-4DEF-9BD3-523F8E5DD347}"/>
    <dgm:cxn modelId="{A9DF472A-AAA1-42A6-A6A0-8E3689587A20}" srcId="{5AB42745-6D10-45E0-983E-4F07186B979E}" destId="{BECC9829-FD3A-47BA-8614-9279AE17C44A}" srcOrd="0" destOrd="0" parTransId="{5DD67DE2-43D3-414E-A43C-D9A373F76112}" sibTransId="{84E1432F-8094-4CB9-8C5F-6E0156CA2318}"/>
    <dgm:cxn modelId="{1DCA9C7A-1F5D-45D3-BC00-77AB4D9B3276}" type="presParOf" srcId="{39A0E9ED-141A-49D4-8C89-AD49F05F325A}" destId="{905EA3A7-B36C-4041-83A9-5D649C0FAF67}" srcOrd="0" destOrd="0" presId="urn:microsoft.com/office/officeart/2005/8/layout/hierarchy1"/>
    <dgm:cxn modelId="{DAAC7231-7B36-4510-BC88-872BB9F06A79}" type="presParOf" srcId="{905EA3A7-B36C-4041-83A9-5D649C0FAF67}" destId="{34836766-212D-451A-A5BE-292F1D327999}" srcOrd="0" destOrd="0" presId="urn:microsoft.com/office/officeart/2005/8/layout/hierarchy1"/>
    <dgm:cxn modelId="{D5956A76-AD25-403A-9283-802425A0D4CE}" type="presParOf" srcId="{34836766-212D-451A-A5BE-292F1D327999}" destId="{D26C714D-55E0-4C16-B03F-75BC4AF49723}" srcOrd="0" destOrd="0" presId="urn:microsoft.com/office/officeart/2005/8/layout/hierarchy1"/>
    <dgm:cxn modelId="{CD45963C-364F-4717-8423-0E50E068F5FA}" type="presParOf" srcId="{34836766-212D-451A-A5BE-292F1D327999}" destId="{12BA3EF9-C422-4548-84BA-4A23E82FEC57}" srcOrd="1" destOrd="0" presId="urn:microsoft.com/office/officeart/2005/8/layout/hierarchy1"/>
    <dgm:cxn modelId="{EA126C62-8D6B-4EFD-B011-A9C2EF4EB454}" type="presParOf" srcId="{905EA3A7-B36C-4041-83A9-5D649C0FAF67}" destId="{83D2CA58-E9A0-4722-8A1B-36A063371B93}" srcOrd="1" destOrd="0" presId="urn:microsoft.com/office/officeart/2005/8/layout/hierarchy1"/>
    <dgm:cxn modelId="{261D68D5-2B37-411C-8342-B5BFE841D73D}" type="presParOf" srcId="{83D2CA58-E9A0-4722-8A1B-36A063371B93}" destId="{D35D8F03-2843-465A-9846-AAD497489CE2}" srcOrd="0" destOrd="0" presId="urn:microsoft.com/office/officeart/2005/8/layout/hierarchy1"/>
    <dgm:cxn modelId="{63593183-3211-4C4C-9B4B-7C0C64C27163}" type="presParOf" srcId="{83D2CA58-E9A0-4722-8A1B-36A063371B93}" destId="{9652C20F-B15C-4960-814A-C70BAC13BB76}" srcOrd="1" destOrd="0" presId="urn:microsoft.com/office/officeart/2005/8/layout/hierarchy1"/>
    <dgm:cxn modelId="{89CCD307-F344-43B9-B377-F8BCA47F0F87}" type="presParOf" srcId="{9652C20F-B15C-4960-814A-C70BAC13BB76}" destId="{8CC26F45-391D-4983-8EE8-6580DF646DC9}" srcOrd="0" destOrd="0" presId="urn:microsoft.com/office/officeart/2005/8/layout/hierarchy1"/>
    <dgm:cxn modelId="{A151F874-F98E-4204-AD26-3504464A1C91}" type="presParOf" srcId="{8CC26F45-391D-4983-8EE8-6580DF646DC9}" destId="{89A7F57D-7071-45EC-9855-EB2BBEAF308D}" srcOrd="0" destOrd="0" presId="urn:microsoft.com/office/officeart/2005/8/layout/hierarchy1"/>
    <dgm:cxn modelId="{5488F907-CD32-4D2F-84B3-E7B7816FE6C9}" type="presParOf" srcId="{8CC26F45-391D-4983-8EE8-6580DF646DC9}" destId="{70F91079-A7F1-48DF-89CD-36E408DB0762}" srcOrd="1" destOrd="0" presId="urn:microsoft.com/office/officeart/2005/8/layout/hierarchy1"/>
    <dgm:cxn modelId="{C534A2B4-D3BF-439E-8C15-D51EEE638FFA}" type="presParOf" srcId="{9652C20F-B15C-4960-814A-C70BAC13BB76}" destId="{620B1B5C-3C9F-43DA-A2EF-FF1AED3B835B}" srcOrd="1" destOrd="0" presId="urn:microsoft.com/office/officeart/2005/8/layout/hierarchy1"/>
    <dgm:cxn modelId="{8F7E1392-D3B9-458E-A384-881AEB9C4871}" type="presParOf" srcId="{620B1B5C-3C9F-43DA-A2EF-FF1AED3B835B}" destId="{708FBA44-D326-48E2-92EF-C0701C336168}" srcOrd="0" destOrd="0" presId="urn:microsoft.com/office/officeart/2005/8/layout/hierarchy1"/>
    <dgm:cxn modelId="{469F8967-5DFD-40F5-A1BB-2F14EB7C8A38}" type="presParOf" srcId="{620B1B5C-3C9F-43DA-A2EF-FF1AED3B835B}" destId="{131355CE-A02D-4AC5-9D79-08CFF11E1A89}" srcOrd="1" destOrd="0" presId="urn:microsoft.com/office/officeart/2005/8/layout/hierarchy1"/>
    <dgm:cxn modelId="{9FD9B22B-1739-447E-9DEB-9AE7E806765C}" type="presParOf" srcId="{131355CE-A02D-4AC5-9D79-08CFF11E1A89}" destId="{736F7F16-8878-4242-A2A0-4815F2A06563}" srcOrd="0" destOrd="0" presId="urn:microsoft.com/office/officeart/2005/8/layout/hierarchy1"/>
    <dgm:cxn modelId="{3D7873AC-5F9B-4AA3-B042-B17111E0063D}" type="presParOf" srcId="{736F7F16-8878-4242-A2A0-4815F2A06563}" destId="{D13689B3-61B0-40A3-9816-4F2C62C5B2C6}" srcOrd="0" destOrd="0" presId="urn:microsoft.com/office/officeart/2005/8/layout/hierarchy1"/>
    <dgm:cxn modelId="{3EECF1C8-306D-430E-A153-1437291368D1}" type="presParOf" srcId="{736F7F16-8878-4242-A2A0-4815F2A06563}" destId="{DB93D80F-4A29-421B-AF6A-438A1874E6CA}" srcOrd="1" destOrd="0" presId="urn:microsoft.com/office/officeart/2005/8/layout/hierarchy1"/>
    <dgm:cxn modelId="{DFD26F46-CA29-402D-AA37-190D104C54C5}" type="presParOf" srcId="{131355CE-A02D-4AC5-9D79-08CFF11E1A89}" destId="{D410A4C8-0639-47D3-9A12-FB10CF0932FC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FBA44-D326-48E2-92EF-C0701C336168}">
      <dsp:nvSpPr>
        <dsp:cNvPr id="0" name=""/>
        <dsp:cNvSpPr/>
      </dsp:nvSpPr>
      <dsp:spPr>
        <a:xfrm>
          <a:off x="3902194" y="3262482"/>
          <a:ext cx="91440" cy="6077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77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D8F03-2843-465A-9846-AAD497489CE2}">
      <dsp:nvSpPr>
        <dsp:cNvPr id="0" name=""/>
        <dsp:cNvSpPr/>
      </dsp:nvSpPr>
      <dsp:spPr>
        <a:xfrm>
          <a:off x="3902194" y="1361506"/>
          <a:ext cx="91440" cy="574113"/>
        </a:xfrm>
        <a:custGeom>
          <a:avLst/>
          <a:gdLst/>
          <a:ahLst/>
          <a:cxnLst/>
          <a:rect l="0" t="0" r="0" b="0"/>
          <a:pathLst>
            <a:path>
              <a:moveTo>
                <a:pt x="54433" y="0"/>
              </a:moveTo>
              <a:lnTo>
                <a:pt x="54433" y="380540"/>
              </a:lnTo>
              <a:lnTo>
                <a:pt x="45720" y="380540"/>
              </a:lnTo>
              <a:lnTo>
                <a:pt x="45720" y="5741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C714D-55E0-4C16-B03F-75BC4AF49723}">
      <dsp:nvSpPr>
        <dsp:cNvPr id="0" name=""/>
        <dsp:cNvSpPr/>
      </dsp:nvSpPr>
      <dsp:spPr>
        <a:xfrm>
          <a:off x="2459195" y="34644"/>
          <a:ext cx="2994863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3EF9-C422-4548-84BA-4A23E82FEC57}">
      <dsp:nvSpPr>
        <dsp:cNvPr id="0" name=""/>
        <dsp:cNvSpPr/>
      </dsp:nvSpPr>
      <dsp:spPr>
        <a:xfrm>
          <a:off x="2691367" y="255208"/>
          <a:ext cx="2994863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Duch - Boží přítomnost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(Mysl Kristova) </a:t>
          </a:r>
          <a:endParaRPr lang="cs-CZ" sz="1800" kern="1200" dirty="0"/>
        </a:p>
      </dsp:txBody>
      <dsp:txXfrm>
        <a:off x="2730229" y="294070"/>
        <a:ext cx="2917139" cy="1249138"/>
      </dsp:txXfrm>
    </dsp:sp>
    <dsp:sp modelId="{89A7F57D-7071-45EC-9855-EB2BBEAF308D}">
      <dsp:nvSpPr>
        <dsp:cNvPr id="0" name=""/>
        <dsp:cNvSpPr/>
      </dsp:nvSpPr>
      <dsp:spPr>
        <a:xfrm>
          <a:off x="2414876" y="1935620"/>
          <a:ext cx="3066075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91079-A7F1-48DF-89CD-36E408DB0762}">
      <dsp:nvSpPr>
        <dsp:cNvPr id="0" name=""/>
        <dsp:cNvSpPr/>
      </dsp:nvSpPr>
      <dsp:spPr>
        <a:xfrm>
          <a:off x="2647048" y="2156184"/>
          <a:ext cx="3066075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Duše sídlo mysli rozum, vůle, pocity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2685910" y="2195046"/>
        <a:ext cx="2988351" cy="1249138"/>
      </dsp:txXfrm>
    </dsp:sp>
    <dsp:sp modelId="{D13689B3-61B0-40A3-9816-4F2C62C5B2C6}">
      <dsp:nvSpPr>
        <dsp:cNvPr id="0" name=""/>
        <dsp:cNvSpPr/>
      </dsp:nvSpPr>
      <dsp:spPr>
        <a:xfrm>
          <a:off x="2329465" y="3870192"/>
          <a:ext cx="323689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3D80F-4A29-421B-AF6A-438A1874E6CA}">
      <dsp:nvSpPr>
        <dsp:cNvPr id="0" name=""/>
        <dsp:cNvSpPr/>
      </dsp:nvSpPr>
      <dsp:spPr>
        <a:xfrm>
          <a:off x="2561637" y="4090756"/>
          <a:ext cx="323689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Tělo z masa a kostí – mozek řídí celé tělo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</dsp:txBody>
      <dsp:txXfrm>
        <a:off x="2600499" y="4129618"/>
        <a:ext cx="3159172" cy="124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B7C0016-2B63-4D8C-8738-A6126F26B82B}" type="datetime1">
              <a:rPr lang="cs-CZ" smtClean="0"/>
              <a:t>07.04.2020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A79BC77-8DE0-4C1A-B3A3-80C05C1E71ED}" type="datetime1">
              <a:rPr lang="cs-CZ" smtClean="0"/>
              <a:pPr/>
              <a:t>07.04.2020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 dirty="0" smtClean="0"/>
              <a:t>Kliknutím lze upravit styl předlohy.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8DC57A8-AE18-4654-B6AF-04B3577165BE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73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6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585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34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6712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938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cs-CZ" noProof="0" dirty="0" smtClean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grpSp>
        <p:nvGrpSpPr>
          <p:cNvPr id="84" name="Skupin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97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1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25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126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0793E5E-F11B-414A-8A21-41023EACC0A1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AA9C1E7-6E57-4B35-BCA5-77B45B027476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grpSp>
        <p:nvGrpSpPr>
          <p:cNvPr id="8" name="Skupin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Volný tvar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Volný tvar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21" name="Volný tvar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sp>
          <p:nvSpPr>
            <p:cNvPr id="12" name="Volný tvar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95AC103-7A14-43FD-BB30-8B2F64E5B71D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B292DB-DEC2-4819-8C16-6B707EA1E796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743D1C4-D775-423B-A080-3903D1659834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EF0B0A-F679-419F-ADC4-31D06CAF511B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E1BCDBF-D2C5-4505-A4D1-53F47C0E3809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85A5FC-6474-443B-A65C-AC3C0E3B63DA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6206F1-DA20-4984-A02D-A2D3A49F6AE9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D19C6F-B567-4565-8922-CAF3DFDFE2EE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grpSp>
        <p:nvGrpSpPr>
          <p:cNvPr id="9" name="Skupin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6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39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grpSp>
        <p:nvGrpSpPr>
          <p:cNvPr id="22" name="Skupin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7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0" name="Zástupný symbol pro text 3"/>
          <p:cNvSpPr>
            <a:spLocks noGrp="1"/>
          </p:cNvSpPr>
          <p:nvPr>
            <p:ph type="body" sz="half" idx="19" hasCustomPrompt="1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3DBF12-736B-443A-B0B9-305C49E7B12B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9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1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grpSp>
        <p:nvGrpSpPr>
          <p:cNvPr id="84" name="Skupin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8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2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grpSp>
        <p:nvGrpSpPr>
          <p:cNvPr id="97" name="Skupin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80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3" name="Zástupný symbol pro text 3"/>
          <p:cNvSpPr>
            <a:spLocks noGrp="1"/>
          </p:cNvSpPr>
          <p:nvPr>
            <p:ph type="body" sz="half" idx="22" hasCustomPrompt="1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 smtClean="0"/>
              <a:t>Upravit styly předlohy textu.</a:t>
            </a:r>
            <a:endParaRPr lang="cs-CZ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772406A-9C03-48C6-BFD5-6C00878C2ECE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4EAD302A-D42A-4556-ABBC-DF2B88F5ACFC}" type="datetime1">
              <a:rPr lang="cs-CZ" noProof="0" smtClean="0"/>
              <a:pPr/>
              <a:t>07.04.2020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345" y="383176"/>
            <a:ext cx="3253048" cy="4780067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79521" y="1739993"/>
            <a:ext cx="5247312" cy="2988143"/>
          </a:xfrm>
        </p:spPr>
        <p:txBody>
          <a:bodyPr rtlCol="0">
            <a:normAutofit/>
          </a:bodyPr>
          <a:lstStyle/>
          <a:p>
            <a:pPr algn="ctr"/>
            <a:r>
              <a:rPr lang="cs-CZ" sz="2800" b="1" dirty="0"/>
              <a:t>Ovoce Božího Ducha však je </a:t>
            </a:r>
          </a:p>
          <a:p>
            <a:pPr algn="ctr"/>
            <a:r>
              <a:rPr lang="cs-CZ" sz="2800" b="1" dirty="0"/>
              <a:t>láska, radost, pokoj, trpělivost, laskavost, dobrota, věrnost,</a:t>
            </a:r>
          </a:p>
          <a:p>
            <a:pPr algn="ctr"/>
            <a:r>
              <a:rPr lang="cs-CZ" sz="2800" b="1" dirty="0"/>
              <a:t>tichost a sebeovládání. </a:t>
            </a:r>
          </a:p>
          <a:p>
            <a:pPr algn="ctr"/>
            <a:r>
              <a:rPr lang="cs-CZ" sz="2800" b="1" dirty="0" smtClean="0"/>
              <a:t> (Gal 5, 22)</a:t>
            </a:r>
            <a:endParaRPr lang="cs-CZ" sz="2800" b="1" dirty="0"/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72000" y="269966"/>
            <a:ext cx="6838995" cy="10559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Apoštol Pavel ve svých dopisech napsal, že Boží působení v člověku poznáme podle ovoce Ducha Svatého: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851">
            <a:off x="2062469" y="5339609"/>
            <a:ext cx="1862539" cy="12576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91354">
            <a:off x="281993" y="5082429"/>
            <a:ext cx="1949473" cy="131631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851">
            <a:off x="3455841" y="5068175"/>
            <a:ext cx="1862539" cy="125761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91263">
            <a:off x="4834858" y="5110392"/>
            <a:ext cx="1862539" cy="12576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675">
            <a:off x="6330699" y="5441728"/>
            <a:ext cx="1862539" cy="12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13159">
            <a:off x="224379" y="3241018"/>
            <a:ext cx="2310713" cy="15602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845" y="141826"/>
            <a:ext cx="3621338" cy="5322269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91354">
            <a:off x="233420" y="922382"/>
            <a:ext cx="2310713" cy="15602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rot="20412037">
            <a:off x="525863" y="1458558"/>
            <a:ext cx="186315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List Římanům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4261" y="208950"/>
            <a:ext cx="82075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2"/>
                </a:solidFill>
              </a:rPr>
              <a:t>Pavel dává praktické rady pro život podle Boží vůle: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2545021" y="1310226"/>
            <a:ext cx="5775554" cy="27775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cs-CZ" sz="3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A nepřizpůsobujte se tomuto věku, </a:t>
            </a:r>
            <a:endParaRPr lang="cs-CZ" sz="3600" b="1" dirty="0" smtClean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cs-CZ" sz="3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nýbrž proměňujte se obnovou své mysli,</a:t>
            </a:r>
          </a:p>
          <a:p>
            <a:pPr algn="ctr">
              <a:lnSpc>
                <a:spcPct val="170000"/>
              </a:lnSpc>
            </a:pPr>
            <a:r>
              <a:rPr lang="cs-CZ" sz="3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 abyste mohli rozpoznat, co je vůle Boží, co je dobré, Bohu milé a dokonalé.</a:t>
            </a:r>
            <a:r>
              <a:rPr lang="cs-CZ" sz="3600" b="1" dirty="0">
                <a:solidFill>
                  <a:schemeClr val="tx2"/>
                </a:solidFill>
              </a:rPr>
              <a:t> </a:t>
            </a:r>
            <a:endParaRPr lang="cs-CZ" sz="3600" b="1" dirty="0" smtClean="0">
              <a:solidFill>
                <a:schemeClr val="tx2"/>
              </a:solidFill>
            </a:endParaRPr>
          </a:p>
          <a:p>
            <a:pPr algn="ctr">
              <a:lnSpc>
                <a:spcPct val="170000"/>
              </a:lnSpc>
            </a:pPr>
            <a:r>
              <a:rPr lang="cs-CZ" sz="18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(Řím 12,2)</a:t>
            </a:r>
          </a:p>
          <a:p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584742" y="4379124"/>
            <a:ext cx="5735833" cy="20928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Ovoce Božího Ducha však je </a:t>
            </a:r>
          </a:p>
          <a:p>
            <a:pPr algn="ctr">
              <a:lnSpc>
                <a:spcPct val="150000"/>
              </a:lnSpc>
            </a:pPr>
            <a:r>
              <a:rPr lang="cs-CZ" sz="20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láska, radost, pokoj, trpělivost, laskavost, dobrota, věrnost,</a:t>
            </a:r>
          </a:p>
          <a:p>
            <a:pPr algn="ctr">
              <a:lnSpc>
                <a:spcPct val="150000"/>
              </a:lnSpc>
            </a:pPr>
            <a:r>
              <a:rPr lang="cs-CZ" sz="20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tichost a sebeovládání. </a:t>
            </a:r>
          </a:p>
          <a:p>
            <a:pPr algn="ctr"/>
            <a:r>
              <a:rPr lang="cs-CZ" sz="10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(Gal 5,22)</a:t>
            </a:r>
          </a:p>
        </p:txBody>
      </p:sp>
      <p:sp>
        <p:nvSpPr>
          <p:cNvPr id="17" name="TextovéPole 16"/>
          <p:cNvSpPr txBox="1"/>
          <p:nvPr/>
        </p:nvSpPr>
        <p:spPr>
          <a:xfrm rot="20412037">
            <a:off x="406602" y="3836464"/>
            <a:ext cx="194626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List </a:t>
            </a:r>
            <a:r>
              <a:rPr lang="cs-CZ" b="1" dirty="0" err="1" smtClean="0">
                <a:solidFill>
                  <a:schemeClr val="tx2"/>
                </a:solidFill>
              </a:rPr>
              <a:t>Galatským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267785" y="969257"/>
            <a:ext cx="23638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Co nemáme dělat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286761" y="1911076"/>
            <a:ext cx="23638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Co máme dělat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39210" y="4030839"/>
            <a:ext cx="23638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K čemu to povede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46935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/>
              <a:t>Jak to udělat, abych nesl dobré ovoce?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6276" y="1274424"/>
            <a:ext cx="11556274" cy="4187952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cs-CZ" sz="2200" dirty="0" smtClean="0"/>
              <a:t>Každý dobrý strom nese dobré ovoce a špatný strom nese zlé ovoce (</a:t>
            </a:r>
            <a:r>
              <a:rPr lang="cs-CZ" sz="2200" dirty="0" err="1" smtClean="0"/>
              <a:t>Mt</a:t>
            </a:r>
            <a:r>
              <a:rPr lang="cs-CZ" sz="2200" dirty="0" smtClean="0"/>
              <a:t> 7,17)</a:t>
            </a:r>
          </a:p>
          <a:p>
            <a:pPr rtl="0"/>
            <a:endParaRPr lang="cs-CZ" dirty="0"/>
          </a:p>
          <a:p>
            <a:pPr rtl="0"/>
            <a:endParaRPr lang="cs-CZ" dirty="0" smtClean="0"/>
          </a:p>
          <a:p>
            <a:pPr rtl="0"/>
            <a:endParaRPr lang="cs-CZ" dirty="0"/>
          </a:p>
          <a:p>
            <a:pPr rtl="0"/>
            <a:endParaRPr lang="cs-CZ" dirty="0" smtClean="0"/>
          </a:p>
          <a:p>
            <a:pPr marL="0" indent="0" rtl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17" y="1991783"/>
            <a:ext cx="4377645" cy="46037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140">
            <a:off x="7659852" y="2040307"/>
            <a:ext cx="3591871" cy="4608108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527176" y="5462376"/>
            <a:ext cx="4509247" cy="1256546"/>
          </a:xfrm>
        </p:spPr>
        <p:txBody>
          <a:bodyPr rtlCol="0">
            <a:normAutofit fontScale="92500"/>
          </a:bodyPr>
          <a:lstStyle/>
          <a:p>
            <a:pPr marL="0" indent="0" algn="ctr" rtl="0">
              <a:lnSpc>
                <a:spcPct val="110000"/>
              </a:lnSpc>
              <a:buNone/>
            </a:pPr>
            <a:r>
              <a:rPr lang="cs-CZ" sz="2200" dirty="0" smtClean="0"/>
              <a:t>Potřebuji dobrý strom. </a:t>
            </a:r>
          </a:p>
          <a:p>
            <a:pPr marL="0" indent="0" algn="ctr" rtl="0">
              <a:lnSpc>
                <a:spcPct val="110000"/>
              </a:lnSpc>
              <a:buNone/>
            </a:pPr>
            <a:r>
              <a:rPr lang="cs-CZ" sz="2200" dirty="0" smtClean="0"/>
              <a:t>Jak a kde ho mám vypěstovat?</a:t>
            </a:r>
          </a:p>
          <a:p>
            <a:pPr rtl="0"/>
            <a:endParaRPr lang="cs-CZ" dirty="0"/>
          </a:p>
          <a:p>
            <a:pPr rtl="0"/>
            <a:endParaRPr lang="cs-CZ" dirty="0" smtClean="0"/>
          </a:p>
          <a:p>
            <a:pPr rtl="0"/>
            <a:endParaRPr lang="cs-CZ" dirty="0"/>
          </a:p>
          <a:p>
            <a:pPr rtl="0"/>
            <a:endParaRPr lang="cs-CZ" dirty="0" smtClean="0"/>
          </a:p>
          <a:p>
            <a:pPr marL="0" indent="0" rtl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73623" y="296091"/>
            <a:ext cx="4956048" cy="823912"/>
          </a:xfrm>
        </p:spPr>
        <p:txBody>
          <a:bodyPr rtlCol="0"/>
          <a:lstStyle/>
          <a:p>
            <a:pPr rtl="0"/>
            <a:r>
              <a:rPr lang="cs-CZ" dirty="0" smtClean="0"/>
              <a:t>Blahoslavený člověk (žalm 1)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3623" y="1581966"/>
            <a:ext cx="4956048" cy="4905919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buNone/>
            </a:pPr>
            <a:r>
              <a:rPr lang="cs-CZ" b="1" u="sng" dirty="0" smtClean="0"/>
              <a:t>Co nedělá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Blaze </a:t>
            </a:r>
            <a:r>
              <a:rPr lang="cs-CZ" dirty="0"/>
              <a:t>muži, který se neřídí radami svévolníků,</a:t>
            </a:r>
            <a:br>
              <a:rPr lang="cs-CZ" dirty="0"/>
            </a:br>
            <a:r>
              <a:rPr lang="cs-CZ" dirty="0"/>
              <a:t>který nestojí na cestě hříšných,</a:t>
            </a:r>
            <a:br>
              <a:rPr lang="cs-CZ" dirty="0"/>
            </a:br>
            <a:r>
              <a:rPr lang="cs-CZ" dirty="0"/>
              <a:t>který nesedává s </a:t>
            </a:r>
            <a:r>
              <a:rPr lang="cs-CZ" dirty="0" err="1"/>
              <a:t>posměvači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b="1" u="sng" dirty="0" smtClean="0"/>
              <a:t>Co dělá místo toho</a:t>
            </a:r>
          </a:p>
          <a:p>
            <a:pPr marL="0" indent="0">
              <a:buNone/>
            </a:pPr>
            <a:r>
              <a:rPr lang="cs-CZ" dirty="0" smtClean="0"/>
              <a:t>nýbrž </a:t>
            </a:r>
            <a:r>
              <a:rPr lang="cs-CZ" dirty="0"/>
              <a:t>si oblíbil Hospodinův zákon,</a:t>
            </a:r>
            <a:br>
              <a:rPr lang="cs-CZ" dirty="0"/>
            </a:br>
            <a:r>
              <a:rPr lang="cs-CZ" dirty="0"/>
              <a:t>nad jeho zákonem rozjímá </a:t>
            </a:r>
            <a:r>
              <a:rPr lang="cs-CZ" dirty="0" smtClean="0"/>
              <a:t>              ve </a:t>
            </a:r>
            <a:r>
              <a:rPr lang="cs-CZ" dirty="0"/>
              <a:t>dne i v noci.</a:t>
            </a:r>
            <a:br>
              <a:rPr lang="cs-CZ" dirty="0"/>
            </a:br>
            <a:r>
              <a:rPr lang="cs-CZ" dirty="0"/>
              <a:t>Je jako strom zasazený u tekoucí vody,</a:t>
            </a:r>
            <a:br>
              <a:rPr lang="cs-CZ" dirty="0"/>
            </a:br>
            <a:r>
              <a:rPr lang="cs-CZ" dirty="0"/>
              <a:t>který dává své ovoce v pravý čas, jemuž listí neuvadá.</a:t>
            </a:r>
            <a:br>
              <a:rPr lang="cs-CZ" dirty="0"/>
            </a:br>
            <a:r>
              <a:rPr lang="cs-CZ" dirty="0"/>
              <a:t>Vše, co podnikne, se zdaří. 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97" y="452846"/>
            <a:ext cx="5951643" cy="625834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532914" y="2518836"/>
            <a:ext cx="3518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Co dělá blahoslavený člověk?  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454537" y="3565610"/>
            <a:ext cx="38666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Komu se takový člověk podobá?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73622" y="296091"/>
            <a:ext cx="8296503" cy="823912"/>
          </a:xfrm>
        </p:spPr>
        <p:txBody>
          <a:bodyPr rtlCol="0">
            <a:normAutofit/>
          </a:bodyPr>
          <a:lstStyle/>
          <a:p>
            <a:pPr rtl="0"/>
            <a:r>
              <a:rPr lang="cs-CZ" dirty="0" smtClean="0"/>
              <a:t>Svévolník (ten, který nedbá na to, co chce Bůh)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3623" y="1581966"/>
            <a:ext cx="4956048" cy="4905919"/>
          </a:xfrm>
        </p:spPr>
        <p:txBody>
          <a:bodyPr rtlCol="0">
            <a:normAutofit/>
          </a:bodyPr>
          <a:lstStyle/>
          <a:p>
            <a:pPr marL="0" indent="0" algn="ctr">
              <a:buNone/>
            </a:pPr>
            <a:r>
              <a:rPr lang="cs-CZ" dirty="0" smtClean="0"/>
              <a:t>Se </a:t>
            </a:r>
            <a:r>
              <a:rPr lang="cs-CZ" dirty="0"/>
              <a:t>svévolníky je tomu jinak:</a:t>
            </a:r>
            <a:br>
              <a:rPr lang="cs-CZ" dirty="0"/>
            </a:br>
            <a:r>
              <a:rPr lang="cs-CZ" dirty="0"/>
              <a:t>jsou jak plevy hnané větrem.</a:t>
            </a:r>
            <a:br>
              <a:rPr lang="cs-CZ" dirty="0"/>
            </a:br>
            <a:r>
              <a:rPr lang="cs-CZ" dirty="0"/>
              <a:t>Na soudu svévolní neobstojí,</a:t>
            </a:r>
            <a:br>
              <a:rPr lang="cs-CZ" dirty="0"/>
            </a:br>
            <a:r>
              <a:rPr lang="cs-CZ" dirty="0"/>
              <a:t>ani hříšní v shromáždění spravedlivých.</a:t>
            </a:r>
            <a:br>
              <a:rPr lang="cs-CZ" dirty="0"/>
            </a:br>
            <a:r>
              <a:rPr lang="cs-CZ" dirty="0"/>
              <a:t>Hospodin zná cestu spravedlivých,</a:t>
            </a:r>
            <a:br>
              <a:rPr lang="cs-CZ" dirty="0"/>
            </a:br>
            <a:r>
              <a:rPr lang="cs-CZ" dirty="0"/>
              <a:t>ale cesta svévolníků vede </a:t>
            </a:r>
            <a:r>
              <a:rPr lang="cs-CZ" dirty="0" smtClean="0"/>
              <a:t>               do </a:t>
            </a:r>
            <a:r>
              <a:rPr lang="cs-CZ" dirty="0"/>
              <a:t>záhuby. 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768045" y="1718699"/>
            <a:ext cx="2717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18" y="1120003"/>
            <a:ext cx="4920575" cy="595230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384869" y="3726825"/>
            <a:ext cx="38666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Kam vede cesta svévolníků?</a:t>
            </a:r>
          </a:p>
          <a:p>
            <a:pPr algn="ctr"/>
            <a:r>
              <a:rPr lang="cs-CZ" dirty="0" smtClean="0"/>
              <a:t>Zná je Bůh?  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559039" y="2686727"/>
            <a:ext cx="31525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Je svévolník pevný?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71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78557" y="325913"/>
            <a:ext cx="4956048" cy="823912"/>
          </a:xfrm>
        </p:spPr>
        <p:txBody>
          <a:bodyPr/>
          <a:lstStyle/>
          <a:p>
            <a:r>
              <a:rPr lang="cs-CZ" dirty="0" smtClean="0"/>
              <a:t>Žalm 1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76646" y="1249562"/>
            <a:ext cx="4956048" cy="3476625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cs-CZ" sz="2200" b="1" u="sng" dirty="0">
                <a:solidFill>
                  <a:srgbClr val="9A5315"/>
                </a:solidFill>
              </a:rPr>
              <a:t>Co </a:t>
            </a:r>
            <a:r>
              <a:rPr lang="cs-CZ" sz="2200" b="1" u="sng" dirty="0" smtClean="0">
                <a:solidFill>
                  <a:srgbClr val="9A5315"/>
                </a:solidFill>
              </a:rPr>
              <a:t>nedělá Blahoslavený člověk</a:t>
            </a:r>
            <a:endParaRPr lang="cs-CZ" sz="2200" b="1" dirty="0">
              <a:solidFill>
                <a:srgbClr val="9A5315"/>
              </a:solidFill>
            </a:endParaRPr>
          </a:p>
          <a:p>
            <a:pPr marL="0" lvl="0" indent="0">
              <a:buNone/>
            </a:pPr>
            <a:r>
              <a:rPr lang="cs-CZ" sz="2200" dirty="0">
                <a:solidFill>
                  <a:srgbClr val="9A5315"/>
                </a:solidFill>
              </a:rPr>
              <a:t>Blaze muži, který se neřídí radami svévolníků,</a:t>
            </a:r>
            <a:br>
              <a:rPr lang="cs-CZ" sz="2200" dirty="0">
                <a:solidFill>
                  <a:srgbClr val="9A5315"/>
                </a:solidFill>
              </a:rPr>
            </a:br>
            <a:r>
              <a:rPr lang="cs-CZ" sz="2200" dirty="0">
                <a:solidFill>
                  <a:srgbClr val="9A5315"/>
                </a:solidFill>
              </a:rPr>
              <a:t>který nestojí na cestě hříšných,</a:t>
            </a:r>
            <a:br>
              <a:rPr lang="cs-CZ" sz="2200" dirty="0">
                <a:solidFill>
                  <a:srgbClr val="9A5315"/>
                </a:solidFill>
              </a:rPr>
            </a:br>
            <a:r>
              <a:rPr lang="cs-CZ" sz="2200" dirty="0">
                <a:solidFill>
                  <a:srgbClr val="9A5315"/>
                </a:solidFill>
              </a:rPr>
              <a:t>který nesedává s </a:t>
            </a:r>
            <a:r>
              <a:rPr lang="cs-CZ" sz="2200" dirty="0" err="1">
                <a:solidFill>
                  <a:srgbClr val="9A5315"/>
                </a:solidFill>
              </a:rPr>
              <a:t>posměvači</a:t>
            </a:r>
            <a:r>
              <a:rPr lang="cs-CZ" sz="2200" dirty="0">
                <a:solidFill>
                  <a:srgbClr val="9A5315"/>
                </a:solidFill>
              </a:rPr>
              <a:t>,</a:t>
            </a:r>
          </a:p>
          <a:p>
            <a:pPr marL="0" lvl="0" indent="0">
              <a:buNone/>
            </a:pPr>
            <a:r>
              <a:rPr lang="cs-CZ" sz="2200" b="1" u="sng" dirty="0">
                <a:solidFill>
                  <a:srgbClr val="9A5315"/>
                </a:solidFill>
              </a:rPr>
              <a:t>Co dělá místo toho</a:t>
            </a:r>
          </a:p>
          <a:p>
            <a:pPr marL="0" lvl="0" indent="0">
              <a:buNone/>
            </a:pPr>
            <a:r>
              <a:rPr lang="cs-CZ" sz="2200" dirty="0">
                <a:solidFill>
                  <a:srgbClr val="9A5315"/>
                </a:solidFill>
              </a:rPr>
              <a:t>nýbrž si oblíbil Hospodinův zákon,</a:t>
            </a:r>
            <a:br>
              <a:rPr lang="cs-CZ" sz="2200" dirty="0">
                <a:solidFill>
                  <a:srgbClr val="9A5315"/>
                </a:solidFill>
              </a:rPr>
            </a:br>
            <a:r>
              <a:rPr lang="cs-CZ" sz="2200" dirty="0">
                <a:solidFill>
                  <a:srgbClr val="9A5315"/>
                </a:solidFill>
              </a:rPr>
              <a:t>nad jeho zákonem rozjímá ve dne i v noci.</a:t>
            </a:r>
            <a:br>
              <a:rPr lang="cs-CZ" sz="2200" dirty="0">
                <a:solidFill>
                  <a:srgbClr val="9A5315"/>
                </a:solidFill>
              </a:rPr>
            </a:br>
            <a:r>
              <a:rPr lang="cs-CZ" sz="2200" dirty="0">
                <a:solidFill>
                  <a:srgbClr val="9A5315"/>
                </a:solidFill>
              </a:rPr>
              <a:t>Je jako strom zasazený u tekoucí vody,</a:t>
            </a:r>
            <a:br>
              <a:rPr lang="cs-CZ" sz="2200" dirty="0">
                <a:solidFill>
                  <a:srgbClr val="9A5315"/>
                </a:solidFill>
              </a:rPr>
            </a:br>
            <a:r>
              <a:rPr lang="cs-CZ" sz="2200" dirty="0">
                <a:solidFill>
                  <a:srgbClr val="9A5315"/>
                </a:solidFill>
              </a:rPr>
              <a:t>který dává své ovoce v pravý čas, jemuž listí neuvadá.</a:t>
            </a:r>
            <a:br>
              <a:rPr lang="cs-CZ" sz="2200" dirty="0">
                <a:solidFill>
                  <a:srgbClr val="9A5315"/>
                </a:solidFill>
              </a:rPr>
            </a:br>
            <a:r>
              <a:rPr lang="cs-CZ" sz="2200" dirty="0">
                <a:solidFill>
                  <a:srgbClr val="9A5315"/>
                </a:solidFill>
              </a:rPr>
              <a:t>Vše, co podnikne, se zdaří. 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034605" y="316622"/>
            <a:ext cx="4956048" cy="823912"/>
          </a:xfrm>
        </p:spPr>
        <p:txBody>
          <a:bodyPr/>
          <a:lstStyle/>
          <a:p>
            <a:r>
              <a:rPr lang="cs-CZ" dirty="0" smtClean="0"/>
              <a:t>Pavlův list Římanům </a:t>
            </a:r>
            <a:endParaRPr lang="cs-CZ" dirty="0"/>
          </a:p>
        </p:txBody>
      </p:sp>
      <p:sp>
        <p:nvSpPr>
          <p:cNvPr id="8" name="Podnadpis 2"/>
          <p:cNvSpPr txBox="1">
            <a:spLocks noGrp="1"/>
          </p:cNvSpPr>
          <p:nvPr>
            <p:ph sz="quarter" idx="4"/>
          </p:nvPr>
        </p:nvSpPr>
        <p:spPr>
          <a:xfrm>
            <a:off x="6034605" y="1240491"/>
            <a:ext cx="4956048" cy="3476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endParaRPr lang="cs-CZ" sz="3200" b="1" dirty="0" smtClean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cs-CZ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A nepřizpůsobujte se tomuto věku, </a:t>
            </a:r>
          </a:p>
          <a:p>
            <a:pPr algn="ctr">
              <a:lnSpc>
                <a:spcPct val="170000"/>
              </a:lnSpc>
            </a:pPr>
            <a:endParaRPr lang="cs-CZ" sz="32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cs-CZ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nýbrž proměňujte se obnovou své mysli, abyste mohli rozpoznat, </a:t>
            </a:r>
            <a:endParaRPr lang="cs-CZ" sz="3200" b="1" dirty="0" smtClean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cs-CZ" sz="32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co </a:t>
            </a:r>
            <a:r>
              <a:rPr lang="cs-CZ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je vůle Boží, co je dobré, </a:t>
            </a:r>
            <a:endParaRPr lang="cs-CZ" sz="3200" b="1" dirty="0" smtClean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cs-CZ" sz="32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Bohu </a:t>
            </a:r>
            <a:r>
              <a:rPr lang="cs-CZ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milé a dokonalé. </a:t>
            </a:r>
            <a:endParaRPr lang="cs-CZ" sz="3200" b="1" dirty="0" smtClean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4749">
            <a:off x="9629957" y="542895"/>
            <a:ext cx="1716559" cy="139519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15381" y="1363344"/>
            <a:ext cx="23638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Co nemáme dělat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115381" y="2325545"/>
            <a:ext cx="23638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Co máme dělat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1317342" y="5030182"/>
            <a:ext cx="8819436" cy="41237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>
            <a:off x="3135683" y="4432030"/>
            <a:ext cx="208151" cy="694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lů 16"/>
          <p:cNvSpPr/>
          <p:nvPr/>
        </p:nvSpPr>
        <p:spPr>
          <a:xfrm>
            <a:off x="6452962" y="4432030"/>
            <a:ext cx="226447" cy="719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5309620" y="4912911"/>
            <a:ext cx="1066801" cy="6705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Ježíšův život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2710418" y="5232036"/>
            <a:ext cx="1066801" cy="6705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2"/>
                </a:solidFill>
              </a:rPr>
              <a:t>Źalmy</a:t>
            </a:r>
            <a:endParaRPr lang="cs-CZ" dirty="0" smtClean="0">
              <a:solidFill>
                <a:schemeClr val="tx2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6376421" y="5210353"/>
            <a:ext cx="1066801" cy="6705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Pavlovy listy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0175968" y="5435079"/>
            <a:ext cx="2055222" cy="8423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Vědecké důkazy o vlivu mysli  na mozek 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4" name="Šipka dolů 23"/>
          <p:cNvSpPr/>
          <p:nvPr/>
        </p:nvSpPr>
        <p:spPr>
          <a:xfrm>
            <a:off x="5145079" y="4432031"/>
            <a:ext cx="307214" cy="515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>
            <a:off x="10747762" y="5034984"/>
            <a:ext cx="683446" cy="41237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lů 25"/>
          <p:cNvSpPr/>
          <p:nvPr/>
        </p:nvSpPr>
        <p:spPr>
          <a:xfrm>
            <a:off x="10791225" y="4348945"/>
            <a:ext cx="199427" cy="821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52400" y="6311966"/>
            <a:ext cx="1203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To, co říká Bůh ve svém slově bylo, je a bude pravdivé</a:t>
            </a:r>
            <a:r>
              <a:rPr lang="cs-CZ" sz="3200" dirty="0" smtClean="0"/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679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86475" y="737806"/>
            <a:ext cx="11391334" cy="693637"/>
          </a:xfrm>
        </p:spPr>
        <p:txBody>
          <a:bodyPr rtlCol="0">
            <a:noAutofit/>
          </a:bodyPr>
          <a:lstStyle/>
          <a:p>
            <a:pPr algn="ctr"/>
            <a:r>
              <a:rPr lang="cs-CZ" sz="2800" b="1" dirty="0" smtClean="0"/>
              <a:t>Dnes víme, že myšlenky působí, že buňky v mozku (neurony) se rozvětvují jako stromy. </a:t>
            </a:r>
            <a:endParaRPr lang="cs-CZ" sz="2800" b="1" dirty="0"/>
          </a:p>
        </p:txBody>
      </p:sp>
      <p:pic>
        <p:nvPicPr>
          <p:cNvPr id="2" name="Zástupný symbol pro obrázek 1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874" b="87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4199151"/>
            <a:ext cx="1902117" cy="248128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142" y="4607544"/>
            <a:ext cx="2530059" cy="2182557"/>
          </a:xfrm>
          <a:prstGeom prst="rect">
            <a:avLst/>
          </a:prstGeom>
        </p:spPr>
      </p:pic>
      <p:sp>
        <p:nvSpPr>
          <p:cNvPr id="5" name="Zástupný symbol pro obrázek 4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066" y="1900210"/>
            <a:ext cx="3991034" cy="2671418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1052423" y="304799"/>
            <a:ext cx="8993188" cy="6723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511" y="1800528"/>
            <a:ext cx="2326609" cy="256311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945" y="4199150"/>
            <a:ext cx="1902117" cy="248128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966" y="4199148"/>
            <a:ext cx="1902117" cy="248128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988" y="4199149"/>
            <a:ext cx="1902117" cy="248128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080" y="4199149"/>
            <a:ext cx="1902117" cy="248128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441" y="4539745"/>
            <a:ext cx="2530059" cy="2182557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533" y="4497879"/>
            <a:ext cx="2530059" cy="218255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85" y="4471946"/>
            <a:ext cx="2530059" cy="2182557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1981553" y="5261691"/>
            <a:ext cx="275190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Láskyplné myšlenky: zdravý mozek (tělo)</a:t>
            </a:r>
            <a:endParaRPr lang="cs-CZ" b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7693501" y="5378558"/>
            <a:ext cx="302981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Zlé, hříšné myšlenky: nemocný mozek (tělo)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43816" y="6020232"/>
            <a:ext cx="6035672" cy="800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</a:rPr>
              <a:t>Chválívám tě sedmkráte za den za tvé spravedlivé soudy.</a:t>
            </a:r>
          </a:p>
          <a:p>
            <a:pPr algn="ctr"/>
            <a:r>
              <a:rPr lang="cs-CZ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Hojný </a:t>
            </a:r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</a:rPr>
              <a:t>pokoj mají ti, kdo milují tvůj Zákon, o nic neklopýtnou</a:t>
            </a:r>
            <a:r>
              <a:rPr lang="cs-CZ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cs-CZ" sz="10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sz="10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Žalm 119, 164)</a:t>
            </a:r>
            <a:endParaRPr lang="cs-CZ" sz="1000" b="1" i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31668" y="3093721"/>
            <a:ext cx="6858002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Bůh tě miluje,</a:t>
            </a:r>
            <a:br>
              <a:rPr lang="cs-CZ" b="1" dirty="0" smtClean="0"/>
            </a:br>
            <a:r>
              <a:rPr lang="cs-CZ" b="1" dirty="0" smtClean="0"/>
              <a:t> rozhodnutí pro život podle Boží vůle je  nejlepší volba pro každého člověka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39635" y="6032865"/>
            <a:ext cx="11721737" cy="4550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cs-CZ" sz="2200" b="1" dirty="0" smtClean="0"/>
              <a:t>Teď už víš, jak Boží vůli poznávat i koho prosit o pomoc při jejím uskutečňování. 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7361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2672270" y="394692"/>
            <a:ext cx="2674375" cy="64633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Člověk, jehož duši nevede Duch Svatý je člověk tělesný 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913051" y="27319"/>
            <a:ext cx="4248614" cy="68941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Kdo koho řídí</a:t>
            </a:r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Duchovní člověk se nechává vést Duchem Svatým, který vedl Ježíš</a:t>
            </a:r>
            <a:r>
              <a:rPr lang="cs-CZ" b="1" dirty="0" smtClean="0">
                <a:solidFill>
                  <a:schemeClr val="tx2"/>
                </a:solidFill>
              </a:rPr>
              <a:t>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43386" y="3397473"/>
            <a:ext cx="4079131" cy="2103120"/>
          </a:xfrm>
        </p:spPr>
        <p:txBody>
          <a:bodyPr rtlCol="0">
            <a:normAutofit/>
          </a:bodyPr>
          <a:lstStyle/>
          <a:p>
            <a:pPr lvl="0">
              <a:spcBef>
                <a:spcPts val="1800"/>
              </a:spcBef>
            </a:pPr>
            <a:r>
              <a:rPr lang="cs-CZ" sz="2400" dirty="0">
                <a:solidFill>
                  <a:srgbClr val="9A5315"/>
                </a:solidFill>
                <a:ea typeface="+mn-ea"/>
                <a:cs typeface="+mn-cs"/>
              </a:rPr>
              <a:t/>
            </a:r>
            <a:br>
              <a:rPr lang="cs-CZ" sz="2400" dirty="0">
                <a:solidFill>
                  <a:srgbClr val="9A5315"/>
                </a:solidFill>
                <a:ea typeface="+mn-ea"/>
                <a:cs typeface="+mn-cs"/>
              </a:rPr>
            </a:br>
            <a:r>
              <a:rPr lang="cs-CZ" sz="2400" dirty="0">
                <a:solidFill>
                  <a:srgbClr val="9A5315"/>
                </a:solidFill>
                <a:ea typeface="+mn-ea"/>
                <a:cs typeface="+mn-cs"/>
              </a:rPr>
              <a:t/>
            </a:r>
            <a:br>
              <a:rPr lang="cs-CZ" sz="2400" dirty="0">
                <a:solidFill>
                  <a:srgbClr val="9A5315"/>
                </a:solidFill>
                <a:ea typeface="+mn-ea"/>
                <a:cs typeface="+mn-cs"/>
              </a:rPr>
            </a:br>
            <a:endParaRPr lang="cs-CZ" dirty="0"/>
          </a:p>
        </p:txBody>
      </p:sp>
      <p:pic>
        <p:nvPicPr>
          <p:cNvPr id="9" name="Zástupný symbol obrázku 8" descr="Tři malé děti v pláštěnkách, které se drží za ruce a hrají si venku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578" y="999440"/>
            <a:ext cx="5943600" cy="4572000"/>
          </a:xfrm>
        </p:spPr>
      </p:pic>
      <p:sp>
        <p:nvSpPr>
          <p:cNvPr id="3" name="TextovéPole 2"/>
          <p:cNvSpPr txBox="1"/>
          <p:nvPr/>
        </p:nvSpPr>
        <p:spPr>
          <a:xfrm>
            <a:off x="3218703" y="3785318"/>
            <a:ext cx="1461451" cy="20313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Duše</a:t>
            </a:r>
          </a:p>
          <a:p>
            <a:pPr algn="ctr"/>
            <a:r>
              <a:rPr lang="cs-CZ" dirty="0"/>
              <a:t>m</a:t>
            </a:r>
            <a:r>
              <a:rPr lang="cs-CZ" dirty="0" smtClean="0"/>
              <a:t>á spojení s Božím Duchem v nás i s naším tělem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7296" y="945407"/>
            <a:ext cx="1584370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9A5315"/>
                </a:solidFill>
              </a:rPr>
              <a:t>Boží láska </a:t>
            </a:r>
          </a:p>
          <a:p>
            <a:pPr algn="ctr"/>
            <a:r>
              <a:rPr lang="cs-CZ" dirty="0" smtClean="0">
                <a:solidFill>
                  <a:srgbClr val="9A5315"/>
                </a:solidFill>
              </a:rPr>
              <a:t>v nás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103233" y="539169"/>
            <a:ext cx="1877532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9A5315"/>
                </a:solidFill>
              </a:rPr>
              <a:t>Tělo z masa a kostí</a:t>
            </a:r>
            <a:endParaRPr lang="cs-CZ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818418116"/>
              </p:ext>
            </p:extLst>
          </p:nvPr>
        </p:nvGraphicFramePr>
        <p:xfrm>
          <a:off x="6155594" y="5391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9852627" y="701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951" y="1959386"/>
            <a:ext cx="326461" cy="81691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950" y="3850939"/>
            <a:ext cx="326461" cy="8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brázek přírody (16:9)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1_TF03431377_TF03431377.potx" id="{95E6A534-C542-444F-91A2-47F4DA54D7B7}" vid="{458BD4AE-97DC-420A-84D2-31D039AE1983}"/>
    </a:ext>
  </a:extLst>
</a:theme>
</file>

<file path=ppt/theme/theme2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Přírodní prezentace, ilustrovaný design krajiny (širokoúhlý formát)</Template>
  <TotalTime>679</TotalTime>
  <Words>666</Words>
  <Application>Microsoft Office PowerPoint</Application>
  <PresentationFormat>Širokoúhlá obrazovka</PresentationFormat>
  <Paragraphs>129</Paragraphs>
  <Slides>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Segoe Print</vt:lpstr>
      <vt:lpstr>Obrázek přírody (16:9)</vt:lpstr>
      <vt:lpstr>Prezentace aplikace PowerPoint</vt:lpstr>
      <vt:lpstr>Prezentace aplikace PowerPoint</vt:lpstr>
      <vt:lpstr>Jak to udělat, abych nesl dobré ovoce?</vt:lpstr>
      <vt:lpstr>Prezentace aplikace PowerPoint</vt:lpstr>
      <vt:lpstr>Prezentace aplikace PowerPoint</vt:lpstr>
      <vt:lpstr>Prezentace aplikace PowerPoint</vt:lpstr>
      <vt:lpstr>Dnes víme, že myšlenky působí, že buňky v mozku (neurony) se rozvětvují jako stromy. </vt:lpstr>
      <vt:lpstr>Bůh tě miluje,  rozhodnutí pro život podle Boží vůle je  nejlepší volba pro každého člověka.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Lidská mysl mění mozek</dc:title>
  <dc:creator>Kobylikova Jana</dc:creator>
  <cp:lastModifiedBy>Orlovska Martina</cp:lastModifiedBy>
  <cp:revision>44</cp:revision>
  <dcterms:created xsi:type="dcterms:W3CDTF">2020-01-20T06:55:41Z</dcterms:created>
  <dcterms:modified xsi:type="dcterms:W3CDTF">2020-04-07T11:38:03Z</dcterms:modified>
</cp:coreProperties>
</file>