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65" r:id="rId4"/>
    <p:sldId id="266" r:id="rId5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5" d="100"/>
          <a:sy n="115" d="100"/>
        </p:scale>
        <p:origin x="432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433FF5A-5C85-46B3-A0E4-C650D67BABBE}" type="datetime1">
              <a:rPr lang="cs-CZ" smtClean="0"/>
              <a:t>12.03.2020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C38A006-CABF-4E51-8F43-84BA8E628939}" type="datetime1">
              <a:rPr lang="cs-CZ" smtClean="0"/>
              <a:t>12.03.2020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997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6798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985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7" name="Obrázek 6" descr="Křivka EK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B94027-B67B-40A4-82EA-D179F268B3BA}" type="datetime1">
              <a:rPr lang="cs-CZ" smtClean="0"/>
              <a:t>12.03.2020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 descr="Obdélník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0904F7-A455-4384-A31B-8E1E9ED40A24}" type="datetime1">
              <a:rPr lang="cs-CZ" smtClean="0"/>
              <a:t>12.03.2020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F000-ABFF-49F5-B507-160AD97994E6}" type="datetime1">
              <a:rPr lang="cs-CZ" smtClean="0"/>
              <a:t>12.03.2020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oddílu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 descr="Obdélník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 rtl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2BEA04-0300-4057-8B7E-6F26A94A7D57}" type="datetime1">
              <a:rPr lang="cs-CZ" smtClean="0"/>
              <a:t>12.03.2020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DFB826-6E9E-41ED-A630-560B00A7D662}" type="datetime1">
              <a:rPr lang="cs-CZ" smtClean="0"/>
              <a:t>12.03.2020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026C39-F29C-4227-9678-519B0B4CF2F7}" type="datetime1">
              <a:rPr lang="cs-CZ" smtClean="0"/>
              <a:t>12.03.2020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1D7511-B9C6-476D-81A1-1FA6F251CC6B}" type="datetime1">
              <a:rPr lang="cs-CZ" smtClean="0"/>
              <a:t>12.03.2020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descr="Obdélní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 descr="Obdélní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descr="Obdélní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 descr="Obdélní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červený pruh" descr="Červený pruh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EBE0BBE-0AC8-49F4-91F7-E17BB14D2603}" type="datetime1">
              <a:rPr lang="cs-CZ" smtClean="0"/>
              <a:t>12.03.2020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869" y="1578523"/>
            <a:ext cx="4602231" cy="3554569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27448" y="5733256"/>
            <a:ext cx="4098175" cy="432048"/>
          </a:xfrm>
        </p:spPr>
        <p:txBody>
          <a:bodyPr rtlCol="0">
            <a:normAutofit/>
          </a:bodyPr>
          <a:lstStyle/>
          <a:p>
            <a:r>
              <a:rPr lang="cs-CZ" b="1" cap="none" dirty="0" smtClean="0">
                <a:solidFill>
                  <a:srgbClr val="C00000"/>
                </a:solidFill>
              </a:rPr>
              <a:t>v ČR je 320 místních charit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95400" y="5565139"/>
            <a:ext cx="10945216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prstClr val="white"/>
                </a:solidFill>
                <a:ea typeface="+mj-ea"/>
                <a:cs typeface="+mj-cs"/>
              </a:rPr>
              <a:t>Charita České republiky </a:t>
            </a:r>
          </a:p>
          <a:p>
            <a:pPr algn="ctr"/>
            <a:r>
              <a:rPr lang="cs-CZ" sz="3600" dirty="0" smtClean="0">
                <a:solidFill>
                  <a:prstClr val="white"/>
                </a:solidFill>
                <a:ea typeface="+mj-ea"/>
                <a:cs typeface="+mj-cs"/>
              </a:rPr>
              <a:t>je </a:t>
            </a:r>
            <a:r>
              <a:rPr lang="cs-CZ" sz="3600" dirty="0">
                <a:solidFill>
                  <a:prstClr val="white"/>
                </a:solidFill>
                <a:ea typeface="+mj-ea"/>
                <a:cs typeface="+mj-cs"/>
              </a:rPr>
              <a:t>dnes velkou organizací, která pomáhá trpícím lidem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531" y="917116"/>
            <a:ext cx="4896544" cy="4432000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515380" y="233091"/>
            <a:ext cx="11305256" cy="8727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Charita je láska v praxi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84" y="3535331"/>
            <a:ext cx="4059535" cy="270635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533" y="3335706"/>
            <a:ext cx="3178295" cy="211501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12192000" cy="1097532"/>
          </a:xfrm>
        </p:spPr>
        <p:txBody>
          <a:bodyPr rtlCol="0">
            <a:normAutofit/>
          </a:bodyPr>
          <a:lstStyle/>
          <a:p>
            <a:pPr algn="ctr"/>
            <a:r>
              <a:rPr lang="cs-CZ" dirty="0" smtClean="0"/>
              <a:t>Charita pomáhá, protože každý člověk </a:t>
            </a:r>
            <a:r>
              <a:rPr lang="cs-CZ" dirty="0"/>
              <a:t>je </a:t>
            </a:r>
            <a:r>
              <a:rPr lang="cs-CZ" dirty="0" smtClean="0"/>
              <a:t>důležitý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11779" y="3206094"/>
            <a:ext cx="2440405" cy="2360759"/>
          </a:xfrm>
        </p:spPr>
        <p:txBody>
          <a:bodyPr rtlCol="0">
            <a:normAutofit/>
          </a:bodyPr>
          <a:lstStyle/>
          <a:p>
            <a:pPr rtl="0"/>
            <a:r>
              <a:rPr lang="cs-CZ" dirty="0" smtClean="0"/>
              <a:t>doma</a:t>
            </a:r>
          </a:p>
          <a:p>
            <a:pPr rtl="0"/>
            <a:r>
              <a:rPr lang="cs-CZ" dirty="0" smtClean="0"/>
              <a:t>mimo domov</a:t>
            </a:r>
          </a:p>
          <a:p>
            <a:pPr rtl="0"/>
            <a:r>
              <a:rPr lang="cs-CZ" dirty="0" smtClean="0"/>
              <a:t>s ubytováním</a:t>
            </a:r>
          </a:p>
          <a:p>
            <a:pPr rtl="0"/>
            <a:r>
              <a:rPr lang="cs-CZ" dirty="0" smtClean="0"/>
              <a:t>radou</a:t>
            </a:r>
          </a:p>
          <a:p>
            <a:pPr rtl="0"/>
            <a:endParaRPr lang="cs-CZ" dirty="0" smtClean="0"/>
          </a:p>
        </p:txBody>
      </p:sp>
      <p:pic>
        <p:nvPicPr>
          <p:cNvPr id="1026" name="Picture 2" descr="Image result for starý člově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196752"/>
            <a:ext cx="1944216" cy="292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823356" y="1727512"/>
            <a:ext cx="6624736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Lidem starým, nemocným a těm, kteří o ně pečují.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Rodinám, dětem, </a:t>
            </a:r>
            <a:r>
              <a:rPr lang="cs-CZ" dirty="0" smtClean="0"/>
              <a:t>mládeži </a:t>
            </a:r>
            <a:r>
              <a:rPr lang="cs-CZ" dirty="0" smtClean="0"/>
              <a:t>i lidem bez domova.</a:t>
            </a:r>
          </a:p>
          <a:p>
            <a:pPr algn="ctr"/>
            <a:r>
              <a:rPr lang="cs-CZ" dirty="0" smtClean="0"/>
              <a:t>Všem, kteří potřebují: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07468" y="5594343"/>
            <a:ext cx="928159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Pomoc vede </a:t>
            </a:r>
            <a:r>
              <a:rPr lang="cs-CZ" dirty="0"/>
              <a:t>zlepšení </a:t>
            </a:r>
            <a:r>
              <a:rPr lang="cs-CZ" dirty="0" smtClean="0"/>
              <a:t>kvality života, podle toho jak potřebuje.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6280" y="2156671"/>
            <a:ext cx="2619375" cy="1743075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4547828" y="1210186"/>
            <a:ext cx="309634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75920" y="2609487"/>
            <a:ext cx="18002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POMÁHÁ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94" y="3295372"/>
            <a:ext cx="4555477" cy="3412210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859" y="1318827"/>
            <a:ext cx="2466975" cy="1847850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2385" y="384875"/>
            <a:ext cx="1502025" cy="2263440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225" y="211525"/>
            <a:ext cx="4203774" cy="278728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cs-CZ" dirty="0" smtClean="0"/>
          </a:p>
          <a:p>
            <a:pPr marL="0" indent="0" rtl="0">
              <a:buNone/>
            </a:pPr>
            <a:endParaRPr lang="cs-CZ" dirty="0"/>
          </a:p>
          <a:p>
            <a:pPr marL="0" indent="0" algn="ctr" rtl="0">
              <a:buNone/>
            </a:pPr>
            <a:r>
              <a:rPr lang="cs-CZ" dirty="0" smtClean="0"/>
              <a:t>V charitě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5" name="Zástupný symbol pro text 3"/>
          <p:cNvSpPr txBox="1">
            <a:spLocks/>
          </p:cNvSpPr>
          <p:nvPr/>
        </p:nvSpPr>
        <p:spPr>
          <a:xfrm>
            <a:off x="2881316" y="3940661"/>
            <a:ext cx="1865292" cy="33540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FF0000"/>
                </a:solidFill>
              </a:rPr>
              <a:t>Tříkrálová sbírka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2772933" y="2430406"/>
            <a:ext cx="2355017" cy="2816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smtClean="0">
                <a:solidFill>
                  <a:srgbClr val="FF0000"/>
                </a:solidFill>
              </a:rPr>
              <a:t>Pomáhá s učením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471999" y="227534"/>
            <a:ext cx="3456384" cy="153888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FF0000"/>
                </a:solidFill>
              </a:rPr>
              <a:t>Dobrovolník</a:t>
            </a:r>
            <a:r>
              <a:rPr lang="cs-CZ" sz="4000" dirty="0"/>
              <a:t> </a:t>
            </a:r>
            <a:endParaRPr lang="cs-CZ" sz="4000" dirty="0" smtClean="0"/>
          </a:p>
          <a:p>
            <a:pPr algn="ctr"/>
            <a:r>
              <a:rPr lang="cs-CZ" dirty="0" smtClean="0"/>
              <a:t>je </a:t>
            </a:r>
            <a:r>
              <a:rPr lang="cs-CZ" dirty="0"/>
              <a:t>ten, kdo </a:t>
            </a:r>
            <a:r>
              <a:rPr lang="cs-CZ" dirty="0" smtClean="0"/>
              <a:t>věnuje svůj volný čas </a:t>
            </a:r>
            <a:r>
              <a:rPr lang="cs-CZ" dirty="0"/>
              <a:t>a </a:t>
            </a:r>
            <a:r>
              <a:rPr lang="cs-CZ" dirty="0" smtClean="0"/>
              <a:t>schopnosti </a:t>
            </a:r>
            <a:r>
              <a:rPr lang="cs-CZ" dirty="0"/>
              <a:t>pro dobrou </a:t>
            </a:r>
            <a:r>
              <a:rPr lang="cs-CZ" dirty="0" smtClean="0"/>
              <a:t>věc               bez nároku na odměnu.</a:t>
            </a:r>
            <a:endParaRPr lang="cs-CZ" dirty="0"/>
          </a:p>
        </p:txBody>
      </p:sp>
      <p:sp>
        <p:nvSpPr>
          <p:cNvPr id="11" name="Zástupný symbol pro text 3"/>
          <p:cNvSpPr txBox="1">
            <a:spLocks/>
          </p:cNvSpPr>
          <p:nvPr/>
        </p:nvSpPr>
        <p:spPr>
          <a:xfrm>
            <a:off x="4173158" y="1828084"/>
            <a:ext cx="3931452" cy="5040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smtClean="0">
                <a:solidFill>
                  <a:srgbClr val="FF0000"/>
                </a:solidFill>
              </a:rPr>
              <a:t>Pomáhá jednou nebo opakovaně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2" name="Zástupný symbol pro text 3"/>
          <p:cNvSpPr txBox="1">
            <a:spLocks/>
          </p:cNvSpPr>
          <p:nvPr/>
        </p:nvSpPr>
        <p:spPr>
          <a:xfrm>
            <a:off x="2585048" y="5565352"/>
            <a:ext cx="2110154" cy="3171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 smtClean="0">
                <a:solidFill>
                  <a:srgbClr val="FF0000"/>
                </a:solidFill>
              </a:rPr>
              <a:t>Sbírka potravin</a:t>
            </a:r>
            <a:endParaRPr lang="cs-CZ" sz="1800" b="1" dirty="0">
              <a:solidFill>
                <a:srgbClr val="FF0000"/>
              </a:solidFill>
            </a:endParaRPr>
          </a:p>
        </p:txBody>
      </p:sp>
      <p:sp>
        <p:nvSpPr>
          <p:cNvPr id="13" name="Zástupný symbol pro text 3"/>
          <p:cNvSpPr txBox="1">
            <a:spLocks/>
          </p:cNvSpPr>
          <p:nvPr/>
        </p:nvSpPr>
        <p:spPr>
          <a:xfrm>
            <a:off x="446918" y="5508104"/>
            <a:ext cx="1589791" cy="3744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FF0000"/>
                </a:solidFill>
              </a:rPr>
              <a:t>Sbírka oblečení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5" name="Zástupný symbol pro text 3"/>
          <p:cNvSpPr txBox="1">
            <a:spLocks/>
          </p:cNvSpPr>
          <p:nvPr/>
        </p:nvSpPr>
        <p:spPr>
          <a:xfrm>
            <a:off x="902495" y="3247529"/>
            <a:ext cx="3792707" cy="4554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smtClean="0">
                <a:solidFill>
                  <a:srgbClr val="FF0000"/>
                </a:solidFill>
              </a:rPr>
              <a:t>Pomáhá oři dobročinných akcích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6" name="Zástupný symbol pro text 3"/>
          <p:cNvSpPr txBox="1">
            <a:spLocks/>
          </p:cNvSpPr>
          <p:nvPr/>
        </p:nvSpPr>
        <p:spPr>
          <a:xfrm>
            <a:off x="237826" y="2828580"/>
            <a:ext cx="2783078" cy="3335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defPPr rtl="0">
              <a:defRPr lang="cs-cz"/>
            </a:defPPr>
            <a:lvl1pPr indent="0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2000" b="1">
                <a:solidFill>
                  <a:srgbClr val="FF0000"/>
                </a:solidFill>
              </a:defRPr>
            </a:lvl1pPr>
            <a:lvl2pPr indent="0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cs-CZ" dirty="0"/>
              <a:t>Tráví volný čas s dětmi</a:t>
            </a:r>
          </a:p>
        </p:txBody>
      </p:sp>
      <p:sp>
        <p:nvSpPr>
          <p:cNvPr id="17" name="Zástupný symbol pro text 3"/>
          <p:cNvSpPr txBox="1">
            <a:spLocks/>
          </p:cNvSpPr>
          <p:nvPr/>
        </p:nvSpPr>
        <p:spPr>
          <a:xfrm>
            <a:off x="8104610" y="383562"/>
            <a:ext cx="2016224" cy="124523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Pomáhá v kuchyni, vydává polévku lidem v nouzi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34" name="Nadpis 1"/>
          <p:cNvSpPr txBox="1">
            <a:spLocks/>
          </p:cNvSpPr>
          <p:nvPr/>
        </p:nvSpPr>
        <p:spPr>
          <a:xfrm>
            <a:off x="4695202" y="2944877"/>
            <a:ext cx="6466361" cy="901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V Charitě dobrovolník pomáhá </a:t>
            </a:r>
          </a:p>
          <a:p>
            <a:pPr algn="ctr"/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konkrétnímu člověku </a:t>
            </a:r>
          </a:p>
          <a:p>
            <a:pPr algn="ctr"/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nebo se zapojuje do dobročinné sbírky nebo jiné akce.</a:t>
            </a:r>
            <a:endParaRPr lang="cs-CZ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6" name="Obrázek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1084" y="3667194"/>
            <a:ext cx="2457793" cy="2943636"/>
          </a:xfrm>
          <a:prstGeom prst="rect">
            <a:avLst/>
          </a:prstGeom>
        </p:spPr>
      </p:pic>
      <p:sp>
        <p:nvSpPr>
          <p:cNvPr id="14" name="Zástupný symbol pro text 3"/>
          <p:cNvSpPr txBox="1">
            <a:spLocks/>
          </p:cNvSpPr>
          <p:nvPr/>
        </p:nvSpPr>
        <p:spPr>
          <a:xfrm>
            <a:off x="8472264" y="4267996"/>
            <a:ext cx="2037443" cy="6731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Navštěvuje staré a postižené lidi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5281" y="4141929"/>
            <a:ext cx="2809822" cy="2173410"/>
          </a:xfrm>
          <a:prstGeom prst="rect">
            <a:avLst/>
          </a:prstGeom>
        </p:spPr>
      </p:pic>
      <p:sp>
        <p:nvSpPr>
          <p:cNvPr id="18" name="Zástupný symbol pro text 3"/>
          <p:cNvSpPr txBox="1">
            <a:spLocks/>
          </p:cNvSpPr>
          <p:nvPr/>
        </p:nvSpPr>
        <p:spPr>
          <a:xfrm>
            <a:off x="4500266" y="6137860"/>
            <a:ext cx="3312265" cy="3822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smtClean="0">
                <a:solidFill>
                  <a:srgbClr val="FF0000"/>
                </a:solidFill>
              </a:rPr>
              <a:t>Překládá v Adopci na dálku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620688"/>
            <a:ext cx="4917903" cy="557506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28048" y="2564904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bg1"/>
                </a:solidFill>
              </a:rPr>
              <a:t>Charita chce být blízko každému člověku, který ji potřebuje. </a:t>
            </a:r>
            <a:endParaRPr lang="cs-CZ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4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dravotnická tématika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32_TF02901024_TF02901024.potx" id="{56DD54DD-E176-4B82-94BB-A70CE79C8BEA}" vid="{B5BA3705-1935-4773-B3A7-39D482809949}"/>
    </a:ext>
  </a:extLst>
</a:theme>
</file>

<file path=ppt/theme/theme2.xml><?xml version="1.0" encoding="utf-8"?>
<a:theme xmlns:a="http://schemas.openxmlformats.org/drawingml/2006/main" name="Motiv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pro zdravotnické účely (širokoúhlý formát)</Template>
  <TotalTime>372</TotalTime>
  <Words>168</Words>
  <Application>Microsoft Office PowerPoint</Application>
  <PresentationFormat>Širokoúhlá obrazovka</PresentationFormat>
  <Paragraphs>36</Paragraphs>
  <Slides>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7" baseType="lpstr">
      <vt:lpstr>Arial</vt:lpstr>
      <vt:lpstr>Franklin Gothic Medium</vt:lpstr>
      <vt:lpstr>Zdravotnická tématika 16x9</vt:lpstr>
      <vt:lpstr>Prezentace aplikace PowerPoint</vt:lpstr>
      <vt:lpstr>Charita pomáhá, protože každý člověk je důležitý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Kobylikova Jana</dc:creator>
  <cp:lastModifiedBy>Orlovska Martina</cp:lastModifiedBy>
  <cp:revision>29</cp:revision>
  <dcterms:created xsi:type="dcterms:W3CDTF">2020-02-17T05:36:49Z</dcterms:created>
  <dcterms:modified xsi:type="dcterms:W3CDTF">2020-03-12T07:29:17Z</dcterms:modified>
</cp:coreProperties>
</file>