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9-01-31T09:46:34.791" v="25" actId="790"/>
      <pc:docMkLst>
        <pc:docMk/>
      </pc:docMkLst>
      <pc:sldChg chg="modSp modNotes">
        <pc:chgData name="Fake Test User" userId="SID-0" providerId="Test" clId="FakeClientId" dt="2019-01-31T09:46:05.922" v="20" actId="790"/>
        <pc:sldMkLst>
          <pc:docMk/>
          <pc:sldMk cId="2790583286" sldId="263"/>
        </pc:sldMkLst>
        <pc:spChg chg="mod">
          <ac:chgData name="Fake Test User" userId="SID-0" providerId="Test" clId="FakeClientId" dt="2019-01-31T09:46:05.922" v="20" actId="790"/>
          <ac:spMkLst>
            <pc:docMk/>
            <pc:sldMk cId="2790583286" sldId="263"/>
            <ac:spMk id="2" creationId="{00000000-0000-0000-0000-000000000000}"/>
          </ac:spMkLst>
        </pc:spChg>
        <pc:spChg chg="mod">
          <ac:chgData name="Fake Test User" userId="SID-0" providerId="Test" clId="FakeClientId" dt="2019-01-31T09:46:05.922" v="20" actId="790"/>
          <ac:spMkLst>
            <pc:docMk/>
            <pc:sldMk cId="2790583286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9-01-31T09:46:09.719" v="21" actId="790"/>
        <pc:sldMkLst>
          <pc:docMk/>
          <pc:sldMk cId="881956834" sldId="264"/>
        </pc:sldMkLst>
        <pc:spChg chg="mod">
          <ac:chgData name="Fake Test User" userId="SID-0" providerId="Test" clId="FakeClientId" dt="2019-01-31T09:46:09.719" v="21" actId="790"/>
          <ac:spMkLst>
            <pc:docMk/>
            <pc:sldMk cId="881956834" sldId="264"/>
            <ac:spMk id="13" creationId="{00000000-0000-0000-0000-000000000000}"/>
          </ac:spMkLst>
        </pc:spChg>
        <pc:spChg chg="mod">
          <ac:chgData name="Fake Test User" userId="SID-0" providerId="Test" clId="FakeClientId" dt="2019-01-31T09:46:09.719" v="21" actId="790"/>
          <ac:spMkLst>
            <pc:docMk/>
            <pc:sldMk cId="881956834" sldId="264"/>
            <ac:spMk id="14" creationId="{00000000-0000-0000-0000-000000000000}"/>
          </ac:spMkLst>
        </pc:spChg>
      </pc:sldChg>
      <pc:sldChg chg="mod">
        <pc:chgData name="Fake Test User" userId="SID-0" providerId="Test" clId="FakeClientId" dt="2019-01-31T09:46:22.765" v="23" actId="27918"/>
        <pc:sldMkLst>
          <pc:docMk/>
          <pc:sldMk cId="306576649" sldId="265"/>
        </pc:sldMkLst>
      </pc:sldChg>
      <pc:sldChg chg="modSp">
        <pc:chgData name="Fake Test User" userId="SID-0" providerId="Test" clId="FakeClientId" dt="2019-01-31T09:46:34.791" v="25" actId="790"/>
        <pc:sldMkLst>
          <pc:docMk/>
          <pc:sldMk cId="865835799" sldId="266"/>
        </pc:sldMkLst>
        <pc:spChg chg="mod">
          <ac:chgData name="Fake Test User" userId="SID-0" providerId="Test" clId="FakeClientId" dt="2019-01-31T09:46:34.791" v="25" actId="790"/>
          <ac:spMkLst>
            <pc:docMk/>
            <pc:sldMk cId="865835799" sldId="266"/>
            <ac:spMk id="2" creationId="{00000000-0000-0000-0000-000000000000}"/>
          </ac:spMkLst>
        </pc:spChg>
        <pc:spChg chg="mod">
          <ac:chgData name="Fake Test User" userId="SID-0" providerId="Test" clId="FakeClientId" dt="2019-01-31T09:46:34.791" v="25" actId="790"/>
          <ac:spMkLst>
            <pc:docMk/>
            <pc:sldMk cId="865835799" sldId="266"/>
            <ac:spMk id="11" creationId="{00000000-0000-0000-0000-000000000000}"/>
          </ac:spMkLst>
        </pc:spChg>
        <pc:graphicFrameChg chg="modGraphic">
          <ac:chgData name="Fake Test User" userId="SID-0" providerId="Test" clId="FakeClientId" dt="2019-01-31T09:46:29.718" v="24" actId="790"/>
          <ac:graphicFrameMkLst>
            <pc:docMk/>
            <pc:sldMk cId="865835799" sldId="266"/>
            <ac:graphicFrameMk id="4" creationId="{00000000-0000-0000-0000-000000000000}"/>
          </ac:graphicFrameMkLst>
        </pc:graphicFrameChg>
      </pc:sldChg>
      <pc:sldChg chg="modSp">
        <pc:chgData name="Fake Test User" userId="SID-0" providerId="Test" clId="FakeClientId" dt="2019-01-31T09:44:11.329" v="2" actId="27636"/>
        <pc:sldMkLst>
          <pc:docMk/>
          <pc:sldMk cId="679128519" sldId="267"/>
        </pc:sldMkLst>
        <pc:spChg chg="mod">
          <ac:chgData name="Fake Test User" userId="SID-0" providerId="Test" clId="FakeClientId" dt="2019-01-31T09:44:11.329" v="2" actId="27636"/>
          <ac:spMkLst>
            <pc:docMk/>
            <pc:sldMk cId="679128519" sldId="267"/>
            <ac:spMk id="2" creationId="{00000000-0000-0000-0000-000000000000}"/>
          </ac:spMkLst>
        </pc:spChg>
      </pc:sldChg>
      <pc:sldMasterChg chg="modSp modSldLayout">
        <pc:chgData name="Fake Test User" userId="SID-0" providerId="Test" clId="FakeClientId" dt="2019-01-31T09:45:38.198" v="18" actId="790"/>
        <pc:sldMasterMkLst>
          <pc:docMk/>
          <pc:sldMasterMk cId="1384798471" sldId="2147483696"/>
        </pc:sldMasterMkLst>
        <pc:spChg chg="mod">
          <ac:chgData name="Fake Test User" userId="SID-0" providerId="Test" clId="FakeClientId" dt="2019-01-31T09:44:44.186" v="6" actId="790"/>
          <ac:spMkLst>
            <pc:docMk/>
            <pc:sldMasterMk cId="1384798471" sldId="2147483696"/>
            <ac:spMk id="2" creationId="{00000000-0000-0000-0000-000000000000}"/>
          </ac:spMkLst>
        </pc:spChg>
        <pc:spChg chg="mod">
          <ac:chgData name="Fake Test User" userId="SID-0" providerId="Test" clId="FakeClientId" dt="2019-01-31T09:44:44.186" v="6" actId="790"/>
          <ac:spMkLst>
            <pc:docMk/>
            <pc:sldMasterMk cId="1384798471" sldId="2147483696"/>
            <ac:spMk id="5" creationId="{00000000-0000-0000-0000-000000000000}"/>
          </ac:spMkLst>
        </pc:spChg>
        <pc:spChg chg="mod">
          <ac:chgData name="Fake Test User" userId="SID-0" providerId="Test" clId="FakeClientId" dt="2019-01-31T09:44:44.186" v="6" actId="790"/>
          <ac:spMkLst>
            <pc:docMk/>
            <pc:sldMasterMk cId="1384798471" sldId="2147483696"/>
            <ac:spMk id="9" creationId="{00000000-0000-0000-0000-000000000000}"/>
          </ac:spMkLst>
        </pc:spChg>
        <pc:spChg chg="mod">
          <ac:chgData name="Fake Test User" userId="SID-0" providerId="Test" clId="FakeClientId" dt="2019-01-31T09:44:44.186" v="6" actId="790"/>
          <ac:spMkLst>
            <pc:docMk/>
            <pc:sldMasterMk cId="1384798471" sldId="2147483696"/>
            <ac:spMk id="10" creationId="{00000000-0000-0000-0000-000000000000}"/>
          </ac:spMkLst>
        </pc:spChg>
        <pc:spChg chg="mod">
          <ac:chgData name="Fake Test User" userId="SID-0" providerId="Test" clId="FakeClientId" dt="2019-01-31T09:44:44.186" v="6" actId="790"/>
          <ac:spMkLst>
            <pc:docMk/>
            <pc:sldMasterMk cId="1384798471" sldId="2147483696"/>
            <ac:spMk id="22" creationId="{00000000-0000-0000-0000-000000000000}"/>
          </ac:spMkLst>
        </pc:spChg>
        <pc:spChg chg="mod">
          <ac:chgData name="Fake Test User" userId="SID-0" providerId="Test" clId="FakeClientId" dt="2019-01-31T09:44:44.186" v="6" actId="790"/>
          <ac:spMkLst>
            <pc:docMk/>
            <pc:sldMasterMk cId="1384798471" sldId="2147483696"/>
            <ac:spMk id="24" creationId="{00000000-0000-0000-0000-000000000000}"/>
          </ac:spMkLst>
        </pc:spChg>
        <pc:sldLayoutChg chg="modSp">
          <pc:chgData name="Fake Test User" userId="SID-0" providerId="Test" clId="FakeClientId" dt="2019-01-31T09:44:48.014" v="7" actId="790"/>
          <pc:sldLayoutMkLst>
            <pc:docMk/>
            <pc:sldMasterMk cId="1384798471" sldId="2147483696"/>
            <pc:sldLayoutMk cId="296291416" sldId="2147483697"/>
          </pc:sldLayoutMkLst>
          <pc:spChg chg="mod">
            <ac:chgData name="Fake Test User" userId="SID-0" providerId="Test" clId="FakeClientId" dt="2019-01-31T09:44:48.014" v="7" actId="790"/>
            <ac:spMkLst>
              <pc:docMk/>
              <pc:sldMasterMk cId="1384798471" sldId="2147483696"/>
              <pc:sldLayoutMk cId="296291416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44:48.014" v="7" actId="790"/>
            <ac:spMkLst>
              <pc:docMk/>
              <pc:sldMasterMk cId="1384798471" sldId="2147483696"/>
              <pc:sldLayoutMk cId="296291416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9:44:48.014" v="7" actId="790"/>
            <ac:spMkLst>
              <pc:docMk/>
              <pc:sldMasterMk cId="1384798471" sldId="2147483696"/>
              <pc:sldLayoutMk cId="296291416" sldId="2147483697"/>
              <ac:spMk id="10" creationId="{00000000-0000-0000-0000-000000000000}"/>
            </ac:spMkLst>
          </pc:spChg>
          <pc:spChg chg="mod">
            <ac:chgData name="Fake Test User" userId="SID-0" providerId="Test" clId="FakeClientId" dt="2019-01-31T09:44:48.014" v="7" actId="790"/>
            <ac:spMkLst>
              <pc:docMk/>
              <pc:sldMasterMk cId="1384798471" sldId="2147483696"/>
              <pc:sldLayoutMk cId="296291416" sldId="2147483697"/>
              <ac:spMk id="14" creationId="{00000000-0000-0000-0000-000000000000}"/>
            </ac:spMkLst>
          </pc:spChg>
          <pc:spChg chg="mod">
            <ac:chgData name="Fake Test User" userId="SID-0" providerId="Test" clId="FakeClientId" dt="2019-01-31T09:44:48.014" v="7" actId="790"/>
            <ac:spMkLst>
              <pc:docMk/>
              <pc:sldMasterMk cId="1384798471" sldId="2147483696"/>
              <pc:sldLayoutMk cId="296291416" sldId="2147483697"/>
              <ac:spMk id="20" creationId="{00000000-0000-0000-0000-000000000000}"/>
            </ac:spMkLst>
          </pc:spChg>
          <pc:spChg chg="mod">
            <ac:chgData name="Fake Test User" userId="SID-0" providerId="Test" clId="FakeClientId" dt="2019-01-31T09:44:48.014" v="7" actId="790"/>
            <ac:spMkLst>
              <pc:docMk/>
              <pc:sldMasterMk cId="1384798471" sldId="2147483696"/>
              <pc:sldLayoutMk cId="296291416" sldId="2147483697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4:53.310" v="8" actId="790"/>
          <pc:sldLayoutMkLst>
            <pc:docMk/>
            <pc:sldMasterMk cId="1384798471" sldId="2147483696"/>
            <pc:sldLayoutMk cId="1508111451" sldId="2147483698"/>
          </pc:sldLayoutMkLst>
          <pc:spChg chg="mod">
            <ac:chgData name="Fake Test User" userId="SID-0" providerId="Test" clId="FakeClientId" dt="2019-01-31T09:44:53.310" v="8" actId="790"/>
            <ac:spMkLst>
              <pc:docMk/>
              <pc:sldMasterMk cId="1384798471" sldId="2147483696"/>
              <pc:sldLayoutMk cId="1508111451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4:53.310" v="8" actId="790"/>
            <ac:spMkLst>
              <pc:docMk/>
              <pc:sldMasterMk cId="1384798471" sldId="2147483696"/>
              <pc:sldLayoutMk cId="1508111451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4:53.310" v="8" actId="790"/>
            <ac:spMkLst>
              <pc:docMk/>
              <pc:sldMasterMk cId="1384798471" sldId="2147483696"/>
              <pc:sldLayoutMk cId="1508111451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4:53.310" v="8" actId="790"/>
            <ac:spMkLst>
              <pc:docMk/>
              <pc:sldMasterMk cId="1384798471" sldId="2147483696"/>
              <pc:sldLayoutMk cId="1508111451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4:53.310" v="8" actId="790"/>
            <ac:spMkLst>
              <pc:docMk/>
              <pc:sldMasterMk cId="1384798471" sldId="2147483696"/>
              <pc:sldLayoutMk cId="1508111451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4:56.873" v="9" actId="790"/>
          <pc:sldLayoutMkLst>
            <pc:docMk/>
            <pc:sldMasterMk cId="1384798471" sldId="2147483696"/>
            <pc:sldLayoutMk cId="2375703638" sldId="2147483699"/>
          </pc:sldLayoutMkLst>
          <pc:spChg chg="mod">
            <ac:chgData name="Fake Test User" userId="SID-0" providerId="Test" clId="FakeClientId" dt="2019-01-31T09:44:56.873" v="9" actId="790"/>
            <ac:spMkLst>
              <pc:docMk/>
              <pc:sldMasterMk cId="1384798471" sldId="2147483696"/>
              <pc:sldLayoutMk cId="237570363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4:56.873" v="9" actId="790"/>
            <ac:spMkLst>
              <pc:docMk/>
              <pc:sldMasterMk cId="1384798471" sldId="2147483696"/>
              <pc:sldLayoutMk cId="237570363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4:56.873" v="9" actId="790"/>
            <ac:spMkLst>
              <pc:docMk/>
              <pc:sldMasterMk cId="1384798471" sldId="2147483696"/>
              <pc:sldLayoutMk cId="2375703638" sldId="2147483699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44:56.873" v="9" actId="790"/>
            <ac:spMkLst>
              <pc:docMk/>
              <pc:sldMasterMk cId="1384798471" sldId="2147483696"/>
              <pc:sldLayoutMk cId="2375703638" sldId="2147483699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9:44:56.873" v="9" actId="790"/>
            <ac:spMkLst>
              <pc:docMk/>
              <pc:sldMasterMk cId="1384798471" sldId="2147483696"/>
              <pc:sldLayoutMk cId="2375703638" sldId="2147483699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09:44:56.873" v="9" actId="790"/>
            <ac:spMkLst>
              <pc:docMk/>
              <pc:sldMasterMk cId="1384798471" sldId="2147483696"/>
              <pc:sldLayoutMk cId="2375703638" sldId="2147483699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04.794" v="10" actId="790"/>
          <pc:sldLayoutMkLst>
            <pc:docMk/>
            <pc:sldMasterMk cId="1384798471" sldId="2147483696"/>
            <pc:sldLayoutMk cId="2563167323" sldId="2147483700"/>
          </pc:sldLayoutMkLst>
          <pc:spChg chg="mod">
            <ac:chgData name="Fake Test User" userId="SID-0" providerId="Test" clId="FakeClientId" dt="2019-01-31T09:45:04.794" v="10" actId="790"/>
            <ac:spMkLst>
              <pc:docMk/>
              <pc:sldMasterMk cId="1384798471" sldId="2147483696"/>
              <pc:sldLayoutMk cId="2563167323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04.794" v="10" actId="790"/>
            <ac:spMkLst>
              <pc:docMk/>
              <pc:sldMasterMk cId="1384798471" sldId="2147483696"/>
              <pc:sldLayoutMk cId="2563167323" sldId="2147483700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04.794" v="10" actId="790"/>
            <ac:spMkLst>
              <pc:docMk/>
              <pc:sldMasterMk cId="1384798471" sldId="2147483696"/>
              <pc:sldLayoutMk cId="2563167323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04.794" v="10" actId="790"/>
            <ac:spMkLst>
              <pc:docMk/>
              <pc:sldMasterMk cId="1384798471" sldId="2147483696"/>
              <pc:sldLayoutMk cId="2563167323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5:04.794" v="10" actId="790"/>
            <ac:spMkLst>
              <pc:docMk/>
              <pc:sldMasterMk cId="1384798471" sldId="2147483696"/>
              <pc:sldLayoutMk cId="2563167323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9:45:04.794" v="10" actId="790"/>
            <ac:spMkLst>
              <pc:docMk/>
              <pc:sldMasterMk cId="1384798471" sldId="2147483696"/>
              <pc:sldLayoutMk cId="2563167323" sldId="2147483700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08.747" v="11" actId="790"/>
          <pc:sldLayoutMkLst>
            <pc:docMk/>
            <pc:sldMasterMk cId="1384798471" sldId="2147483696"/>
            <pc:sldLayoutMk cId="3788508628" sldId="2147483701"/>
          </pc:sldLayoutMkLst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9:45:08.747" v="11" actId="790"/>
            <ac:spMkLst>
              <pc:docMk/>
              <pc:sldMasterMk cId="1384798471" sldId="2147483696"/>
              <pc:sldLayoutMk cId="3788508628" sldId="214748370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12.559" v="12" actId="790"/>
          <pc:sldLayoutMkLst>
            <pc:docMk/>
            <pc:sldMasterMk cId="1384798471" sldId="2147483696"/>
            <pc:sldLayoutMk cId="76259687" sldId="2147483702"/>
          </pc:sldLayoutMkLst>
          <pc:spChg chg="mod">
            <ac:chgData name="Fake Test User" userId="SID-0" providerId="Test" clId="FakeClientId" dt="2019-01-31T09:45:12.559" v="12" actId="790"/>
            <ac:spMkLst>
              <pc:docMk/>
              <pc:sldMasterMk cId="1384798471" sldId="2147483696"/>
              <pc:sldLayoutMk cId="76259687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12.559" v="12" actId="790"/>
            <ac:spMkLst>
              <pc:docMk/>
              <pc:sldMasterMk cId="1384798471" sldId="2147483696"/>
              <pc:sldLayoutMk cId="76259687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12.559" v="12" actId="790"/>
            <ac:spMkLst>
              <pc:docMk/>
              <pc:sldMasterMk cId="1384798471" sldId="2147483696"/>
              <pc:sldLayoutMk cId="76259687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12.559" v="12" actId="790"/>
            <ac:spMkLst>
              <pc:docMk/>
              <pc:sldMasterMk cId="1384798471" sldId="2147483696"/>
              <pc:sldLayoutMk cId="76259687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16.262" v="13" actId="790"/>
          <pc:sldLayoutMkLst>
            <pc:docMk/>
            <pc:sldMasterMk cId="1384798471" sldId="2147483696"/>
            <pc:sldLayoutMk cId="1625344130" sldId="2147483703"/>
          </pc:sldLayoutMkLst>
          <pc:spChg chg="mod">
            <ac:chgData name="Fake Test User" userId="SID-0" providerId="Test" clId="FakeClientId" dt="2019-01-31T09:45:16.262" v="13" actId="790"/>
            <ac:spMkLst>
              <pc:docMk/>
              <pc:sldMasterMk cId="1384798471" sldId="2147483696"/>
              <pc:sldLayoutMk cId="162534413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16.262" v="13" actId="790"/>
            <ac:spMkLst>
              <pc:docMk/>
              <pc:sldMasterMk cId="1384798471" sldId="2147483696"/>
              <pc:sldLayoutMk cId="162534413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16.262" v="13" actId="790"/>
            <ac:spMkLst>
              <pc:docMk/>
              <pc:sldMasterMk cId="1384798471" sldId="2147483696"/>
              <pc:sldLayoutMk cId="162534413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20.199" v="14" actId="790"/>
          <pc:sldLayoutMkLst>
            <pc:docMk/>
            <pc:sldMasterMk cId="1384798471" sldId="2147483696"/>
            <pc:sldLayoutMk cId="503237041" sldId="2147483704"/>
          </pc:sldLayoutMkLst>
          <pc:spChg chg="mod">
            <ac:chgData name="Fake Test User" userId="SID-0" providerId="Test" clId="FakeClientId" dt="2019-01-31T09:45:20.199" v="14" actId="790"/>
            <ac:spMkLst>
              <pc:docMk/>
              <pc:sldMasterMk cId="1384798471" sldId="2147483696"/>
              <pc:sldLayoutMk cId="503237041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20.199" v="14" actId="790"/>
            <ac:spMkLst>
              <pc:docMk/>
              <pc:sldMasterMk cId="1384798471" sldId="2147483696"/>
              <pc:sldLayoutMk cId="503237041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20.199" v="14" actId="790"/>
            <ac:spMkLst>
              <pc:docMk/>
              <pc:sldMasterMk cId="1384798471" sldId="2147483696"/>
              <pc:sldLayoutMk cId="503237041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20.199" v="14" actId="790"/>
            <ac:spMkLst>
              <pc:docMk/>
              <pc:sldMasterMk cId="1384798471" sldId="2147483696"/>
              <pc:sldLayoutMk cId="503237041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5:20.199" v="14" actId="790"/>
            <ac:spMkLst>
              <pc:docMk/>
              <pc:sldMasterMk cId="1384798471" sldId="2147483696"/>
              <pc:sldLayoutMk cId="503237041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9:45:20.199" v="14" actId="790"/>
            <ac:spMkLst>
              <pc:docMk/>
              <pc:sldMasterMk cId="1384798471" sldId="2147483696"/>
              <pc:sldLayoutMk cId="503237041" sldId="214748370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23.715" v="15" actId="790"/>
          <pc:sldLayoutMkLst>
            <pc:docMk/>
            <pc:sldMasterMk cId="1384798471" sldId="2147483696"/>
            <pc:sldLayoutMk cId="2509225006" sldId="2147483705"/>
          </pc:sldLayoutMkLst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09:45:23.715" v="15" actId="790"/>
            <ac:spMkLst>
              <pc:docMk/>
              <pc:sldMasterMk cId="1384798471" sldId="2147483696"/>
              <pc:sldLayoutMk cId="2509225006" sldId="2147483705"/>
              <ac:spMk id="10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28.746" v="16" actId="790"/>
          <pc:sldLayoutMkLst>
            <pc:docMk/>
            <pc:sldMasterMk cId="1384798471" sldId="2147483696"/>
            <pc:sldLayoutMk cId="2608474997" sldId="2147483706"/>
          </pc:sldLayoutMkLst>
          <pc:spChg chg="mod">
            <ac:chgData name="Fake Test User" userId="SID-0" providerId="Test" clId="FakeClientId" dt="2019-01-31T09:45:28.746" v="16" actId="790"/>
            <ac:spMkLst>
              <pc:docMk/>
              <pc:sldMasterMk cId="1384798471" sldId="2147483696"/>
              <pc:sldLayoutMk cId="2608474997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28.746" v="16" actId="790"/>
            <ac:spMkLst>
              <pc:docMk/>
              <pc:sldMasterMk cId="1384798471" sldId="2147483696"/>
              <pc:sldLayoutMk cId="2608474997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28.746" v="16" actId="790"/>
            <ac:spMkLst>
              <pc:docMk/>
              <pc:sldMasterMk cId="1384798471" sldId="2147483696"/>
              <pc:sldLayoutMk cId="2608474997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28.746" v="16" actId="790"/>
            <ac:spMkLst>
              <pc:docMk/>
              <pc:sldMasterMk cId="1384798471" sldId="2147483696"/>
              <pc:sldLayoutMk cId="2608474997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5:28.746" v="16" actId="790"/>
            <ac:spMkLst>
              <pc:docMk/>
              <pc:sldMasterMk cId="1384798471" sldId="2147483696"/>
              <pc:sldLayoutMk cId="2608474997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9:45:38.198" v="18" actId="790"/>
          <pc:sldLayoutMkLst>
            <pc:docMk/>
            <pc:sldMasterMk cId="1384798471" sldId="2147483696"/>
            <pc:sldLayoutMk cId="3029404732" sldId="2147483707"/>
          </pc:sldLayoutMkLst>
          <pc:spChg chg="mod">
            <ac:chgData name="Fake Test User" userId="SID-0" providerId="Test" clId="FakeClientId" dt="2019-01-31T09:45:38.198" v="18" actId="790"/>
            <ac:spMkLst>
              <pc:docMk/>
              <pc:sldMasterMk cId="1384798471" sldId="2147483696"/>
              <pc:sldLayoutMk cId="3029404732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9:45:38.198" v="18" actId="790"/>
            <ac:spMkLst>
              <pc:docMk/>
              <pc:sldMasterMk cId="1384798471" sldId="2147483696"/>
              <pc:sldLayoutMk cId="3029404732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9:45:38.198" v="18" actId="790"/>
            <ac:spMkLst>
              <pc:docMk/>
              <pc:sldMasterMk cId="1384798471" sldId="2147483696"/>
              <pc:sldLayoutMk cId="3029404732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9:45:38.198" v="18" actId="790"/>
            <ac:spMkLst>
              <pc:docMk/>
              <pc:sldMasterMk cId="1384798471" sldId="2147483696"/>
              <pc:sldLayoutMk cId="3029404732" sldId="214748370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9:45:38.198" v="18" actId="790"/>
            <ac:spMkLst>
              <pc:docMk/>
              <pc:sldMasterMk cId="1384798471" sldId="2147483696"/>
              <pc:sldLayoutMk cId="3029404732" sldId="2147483707"/>
              <ac:spMk id="6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cs-CZ" noProof="0" dirty="0" smtClean="0"/>
            <a:t>Duch Svatý</a:t>
          </a:r>
          <a:endParaRPr lang="cs-CZ" noProof="0" dirty="0"/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cs-CZ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cs-CZ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cs-CZ" noProof="0" dirty="0" smtClean="0"/>
            <a:t>Svědomí</a:t>
          </a:r>
          <a:endParaRPr lang="cs-CZ" noProof="0" dirty="0"/>
        </a:p>
      </dgm:t>
      <dgm:extLst>
        <a:ext uri="{E40237B7-FDA0-4F09-8148-C483321AD2D9}">
          <dgm14:cNvPr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cs-CZ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cs-CZ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cs-CZ" noProof="0" dirty="0" smtClean="0"/>
            <a:t>Desatero</a:t>
          </a:r>
          <a:endParaRPr lang="cs-CZ" noProof="0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cs-CZ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cs-CZ" noProof="0" dirty="0"/>
        </a:p>
      </dgm:t>
    </dgm:pt>
    <dgm:pt modelId="{A846E5C8-1D98-4EAD-8EC4-36E7547C17C3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5BDD579F-4038-4CF7-8EC9-994CDEFC9480}" type="pres">
      <dgm:prSet presAssocID="{3F442EA2-39BA-4C9A-AD59-755D4917D532}" presName="Name1" presStyleCnt="0"/>
      <dgm:spPr/>
    </dgm:pt>
    <dgm:pt modelId="{805830B2-66E4-445D-81A8-B846A9699638}" type="pres">
      <dgm:prSet presAssocID="{3F442EA2-39BA-4C9A-AD59-755D4917D532}" presName="cycle" presStyleCnt="0"/>
      <dgm:spPr/>
    </dgm:pt>
    <dgm:pt modelId="{CE3AD522-9535-4F4C-95CD-B87FB94F993E}" type="pres">
      <dgm:prSet presAssocID="{3F442EA2-39BA-4C9A-AD59-755D4917D532}" presName="srcNode" presStyleLbl="node1" presStyleIdx="0" presStyleCnt="3"/>
      <dgm:spPr/>
    </dgm:pt>
    <dgm:pt modelId="{D8455D4B-ABD7-4D7E-92EE-68F5248F13AB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cs-CZ"/>
        </a:p>
      </dgm:t>
    </dgm:pt>
    <dgm:pt modelId="{8252FB90-F706-4A1D-B0A3-B9CCFD3F1696}" type="pres">
      <dgm:prSet presAssocID="{3F442EA2-39BA-4C9A-AD59-755D4917D532}" presName="extraNode" presStyleLbl="node1" presStyleIdx="0" presStyleCnt="3"/>
      <dgm:spPr/>
    </dgm:pt>
    <dgm:pt modelId="{B87FFC44-79C1-448B-91D9-D5F8B90ABE87}" type="pres">
      <dgm:prSet presAssocID="{3F442EA2-39BA-4C9A-AD59-755D4917D532}" presName="dstNode" presStyleLbl="node1" presStyleIdx="0" presStyleCnt="3"/>
      <dgm:spPr/>
    </dgm:pt>
    <dgm:pt modelId="{6709A181-35DC-46B6-A889-14D4E8AF2C83}" type="pres">
      <dgm:prSet presAssocID="{4DF9FE7B-F642-4898-A360-D4E3814E1A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ABF886-1C1D-4E81-8515-70A27E2615D3}" type="pres">
      <dgm:prSet presAssocID="{4DF9FE7B-F642-4898-A360-D4E3814E1A3D}" presName="accent_1" presStyleCnt="0"/>
      <dgm:spPr/>
    </dgm:pt>
    <dgm:pt modelId="{EF0A324C-3B40-4CB9-82A1-762C904108F5}" type="pres">
      <dgm:prSet presAssocID="{4DF9FE7B-F642-4898-A360-D4E3814E1A3D}" presName="accentRepeatNode" presStyleLbl="solidFgAcc1" presStyleIdx="0" presStyleCnt="3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F8289C79-4DEF-418D-8141-E53818C26B06}" type="pres">
      <dgm:prSet presAssocID="{3929B1E1-4BC4-4C73-ABE8-27CEF96A36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B9DA42-661B-48BE-A2AC-4426B99AF13A}" type="pres">
      <dgm:prSet presAssocID="{3929B1E1-4BC4-4C73-ABE8-27CEF96A3652}" presName="accent_2" presStyleCnt="0"/>
      <dgm:spPr/>
    </dgm:pt>
    <dgm:pt modelId="{68773B19-9C2D-4A0D-B7C3-3C6E9B7D728B}" type="pres">
      <dgm:prSet presAssocID="{3929B1E1-4BC4-4C73-ABE8-27CEF96A3652}" presName="accentRepeatNode" presStyleLbl="solidFgAcc1" presStyleIdx="1" presStyleCnt="3"/>
      <dgm:spPr/>
      <dgm:extLst>
        <a:ext uri="{E40237B7-FDA0-4F09-8148-C483321AD2D9}">
          <dgm14:cNvPr xmlns:dgm14="http://schemas.microsoft.com/office/drawing/2010/diagram" id="0" name="" title="Circle for Group B"/>
        </a:ext>
      </dgm:extLst>
    </dgm:pt>
    <dgm:pt modelId="{D31517C7-F7E3-4921-A122-02A68292D5C1}" type="pres">
      <dgm:prSet presAssocID="{60CDF8D0-D4FC-4467-A51E-79C5A58B0B2C}" presName="text_3" presStyleLbl="node1" presStyleIdx="2" presStyleCnt="3" custLinFactNeighborX="-2300" custLinFactNeighborY="9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17D29-FDE1-4B7A-8B26-F42E0ECA796E}" type="pres">
      <dgm:prSet presAssocID="{60CDF8D0-D4FC-4467-A51E-79C5A58B0B2C}" presName="accent_3" presStyleCnt="0"/>
      <dgm:spPr/>
    </dgm:pt>
    <dgm:pt modelId="{59AD99D9-FEA2-4AC1-9D10-3A8088510406}" type="pres">
      <dgm:prSet presAssocID="{60CDF8D0-D4FC-4467-A51E-79C5A58B0B2C}" presName="accentRepeatNode" presStyleLbl="solidFgAcc1" presStyleIdx="2" presStyleCnt="3"/>
      <dgm:spPr/>
      <dgm:extLst>
        <a:ext uri="{E40237B7-FDA0-4F09-8148-C483321AD2D9}">
          <dgm14:cNvPr xmlns:dgm14="http://schemas.microsoft.com/office/drawing/2010/diagram" id="0" name="" title="Circle for Group C"/>
        </a:ext>
      </dgm:extLst>
    </dgm:pt>
  </dgm:ptLst>
  <dgm:cxnLst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2E8F032D-AF5B-44D0-9F3D-A4D8AF74A0E1}" type="presOf" srcId="{3F442EA2-39BA-4C9A-AD59-755D4917D532}" destId="{A846E5C8-1D98-4EAD-8EC4-36E7547C17C3}" srcOrd="0" destOrd="0" presId="urn:microsoft.com/office/officeart/2008/layout/VerticalCurvedList"/>
    <dgm:cxn modelId="{63A580CF-BAEC-4C33-93FF-588C1D089C99}" type="presOf" srcId="{60CDF8D0-D4FC-4467-A51E-79C5A58B0B2C}" destId="{D31517C7-F7E3-4921-A122-02A68292D5C1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8A6F387D-EA5A-4D82-B10D-586D9B08ABB6}" type="presOf" srcId="{3929B1E1-4BC4-4C73-ABE8-27CEF96A3652}" destId="{F8289C79-4DEF-418D-8141-E53818C26B06}" srcOrd="0" destOrd="0" presId="urn:microsoft.com/office/officeart/2008/layout/VerticalCurvedList"/>
    <dgm:cxn modelId="{4E1017DA-DD7F-4323-A1E1-01E00B30F56F}" type="presOf" srcId="{4DF9FE7B-F642-4898-A360-D4E3814E1A3D}" destId="{6709A181-35DC-46B6-A889-14D4E8AF2C83}" srcOrd="0" destOrd="0" presId="urn:microsoft.com/office/officeart/2008/layout/VerticalCurvedList"/>
    <dgm:cxn modelId="{5D19613F-1927-4BBE-AEB9-C1CAE024F266}" type="presOf" srcId="{43C18EFF-81FC-4D70-8C6B-E95FF3730413}" destId="{D8455D4B-ABD7-4D7E-92EE-68F5248F13AB}" srcOrd="0" destOrd="0" presId="urn:microsoft.com/office/officeart/2008/layout/VerticalCurvedList"/>
    <dgm:cxn modelId="{EFF3386C-4D39-4928-9254-9CFA79EE141B}" type="presParOf" srcId="{A846E5C8-1D98-4EAD-8EC4-36E7547C17C3}" destId="{5BDD579F-4038-4CF7-8EC9-994CDEFC9480}" srcOrd="0" destOrd="0" presId="urn:microsoft.com/office/officeart/2008/layout/VerticalCurvedList"/>
    <dgm:cxn modelId="{A9BDDBDB-532D-4BB1-A6B8-01594C755D47}" type="presParOf" srcId="{5BDD579F-4038-4CF7-8EC9-994CDEFC9480}" destId="{805830B2-66E4-445D-81A8-B846A9699638}" srcOrd="0" destOrd="0" presId="urn:microsoft.com/office/officeart/2008/layout/VerticalCurvedList"/>
    <dgm:cxn modelId="{8B9DAC2F-7BE3-4BE4-986E-93958CA98E60}" type="presParOf" srcId="{805830B2-66E4-445D-81A8-B846A9699638}" destId="{CE3AD522-9535-4F4C-95CD-B87FB94F993E}" srcOrd="0" destOrd="0" presId="urn:microsoft.com/office/officeart/2008/layout/VerticalCurvedList"/>
    <dgm:cxn modelId="{9E65E71F-68F3-4C4E-A2A4-2317C401966C}" type="presParOf" srcId="{805830B2-66E4-445D-81A8-B846A9699638}" destId="{D8455D4B-ABD7-4D7E-92EE-68F5248F13AB}" srcOrd="1" destOrd="0" presId="urn:microsoft.com/office/officeart/2008/layout/VerticalCurvedList"/>
    <dgm:cxn modelId="{A52EAC8B-09D8-428C-98D7-BE14A9B24E23}" type="presParOf" srcId="{805830B2-66E4-445D-81A8-B846A9699638}" destId="{8252FB90-F706-4A1D-B0A3-B9CCFD3F1696}" srcOrd="2" destOrd="0" presId="urn:microsoft.com/office/officeart/2008/layout/VerticalCurvedList"/>
    <dgm:cxn modelId="{B9E4A5DB-4623-4AA7-BD8D-465ED1B53998}" type="presParOf" srcId="{805830B2-66E4-445D-81A8-B846A9699638}" destId="{B87FFC44-79C1-448B-91D9-D5F8B90ABE87}" srcOrd="3" destOrd="0" presId="urn:microsoft.com/office/officeart/2008/layout/VerticalCurvedList"/>
    <dgm:cxn modelId="{C3FF5F35-63D7-41A7-9E79-1DAF09BB52A0}" type="presParOf" srcId="{5BDD579F-4038-4CF7-8EC9-994CDEFC9480}" destId="{6709A181-35DC-46B6-A889-14D4E8AF2C83}" srcOrd="1" destOrd="0" presId="urn:microsoft.com/office/officeart/2008/layout/VerticalCurvedList"/>
    <dgm:cxn modelId="{FC30E69A-3F6B-4223-8C58-C974273CA402}" type="presParOf" srcId="{5BDD579F-4038-4CF7-8EC9-994CDEFC9480}" destId="{A9ABF886-1C1D-4E81-8515-70A27E2615D3}" srcOrd="2" destOrd="0" presId="urn:microsoft.com/office/officeart/2008/layout/VerticalCurvedList"/>
    <dgm:cxn modelId="{3500380E-FC8D-4311-B965-B1C232A1A451}" type="presParOf" srcId="{A9ABF886-1C1D-4E81-8515-70A27E2615D3}" destId="{EF0A324C-3B40-4CB9-82A1-762C904108F5}" srcOrd="0" destOrd="0" presId="urn:microsoft.com/office/officeart/2008/layout/VerticalCurvedList"/>
    <dgm:cxn modelId="{9E5668D7-E78D-47CC-8074-E06906D43E31}" type="presParOf" srcId="{5BDD579F-4038-4CF7-8EC9-994CDEFC9480}" destId="{F8289C79-4DEF-418D-8141-E53818C26B06}" srcOrd="3" destOrd="0" presId="urn:microsoft.com/office/officeart/2008/layout/VerticalCurvedList"/>
    <dgm:cxn modelId="{205FFEE1-5FB9-4743-AF6E-34FCD77FBF1F}" type="presParOf" srcId="{5BDD579F-4038-4CF7-8EC9-994CDEFC9480}" destId="{2CB9DA42-661B-48BE-A2AC-4426B99AF13A}" srcOrd="4" destOrd="0" presId="urn:microsoft.com/office/officeart/2008/layout/VerticalCurvedList"/>
    <dgm:cxn modelId="{C9CC867A-2CBA-485E-80A1-9D769A49E219}" type="presParOf" srcId="{2CB9DA42-661B-48BE-A2AC-4426B99AF13A}" destId="{68773B19-9C2D-4A0D-B7C3-3C6E9B7D728B}" srcOrd="0" destOrd="0" presId="urn:microsoft.com/office/officeart/2008/layout/VerticalCurvedList"/>
    <dgm:cxn modelId="{DD60A1FF-5D58-49C3-A291-BFA3B92DB03E}" type="presParOf" srcId="{5BDD579F-4038-4CF7-8EC9-994CDEFC9480}" destId="{D31517C7-F7E3-4921-A122-02A68292D5C1}" srcOrd="5" destOrd="0" presId="urn:microsoft.com/office/officeart/2008/layout/VerticalCurvedList"/>
    <dgm:cxn modelId="{E25C9E1B-0B5E-4C2E-9F50-1603B78849B1}" type="presParOf" srcId="{5BDD579F-4038-4CF7-8EC9-994CDEFC9480}" destId="{2F317D29-FDE1-4B7A-8B26-F42E0ECA796E}" srcOrd="6" destOrd="0" presId="urn:microsoft.com/office/officeart/2008/layout/VerticalCurvedList"/>
    <dgm:cxn modelId="{7696E100-BE2B-490A-B8DE-4DC7E4A1FD5B}" type="presParOf" srcId="{2F317D29-FDE1-4B7A-8B26-F42E0ECA796E}" destId="{59AD99D9-FEA2-4AC1-9D10-3A80885104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55D4B-ABD7-4D7E-92EE-68F5248F13AB}">
      <dsp:nvSpPr>
        <dsp:cNvPr id="0" name=""/>
        <dsp:cNvSpPr/>
      </dsp:nvSpPr>
      <dsp:spPr>
        <a:xfrm>
          <a:off x="-5272949" y="-807620"/>
          <a:ext cx="6279316" cy="6279316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A181-35DC-46B6-A889-14D4E8AF2C83}">
      <dsp:nvSpPr>
        <dsp:cNvPr id="0" name=""/>
        <dsp:cNvSpPr/>
      </dsp:nvSpPr>
      <dsp:spPr>
        <a:xfrm>
          <a:off x="647373" y="466407"/>
          <a:ext cx="4165062" cy="93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422" tIns="119380" rIns="119380" bIns="119380" numCol="1" spcCol="1270" rtlCol="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noProof="0" dirty="0" smtClean="0"/>
            <a:t>Duch Svatý</a:t>
          </a:r>
          <a:endParaRPr lang="cs-CZ" sz="4700" kern="1200" noProof="0" dirty="0"/>
        </a:p>
      </dsp:txBody>
      <dsp:txXfrm>
        <a:off x="647373" y="466407"/>
        <a:ext cx="4165062" cy="932815"/>
      </dsp:txXfrm>
    </dsp:sp>
    <dsp:sp modelId="{EF0A324C-3B40-4CB9-82A1-762C904108F5}">
      <dsp:nvSpPr>
        <dsp:cNvPr id="0" name=""/>
        <dsp:cNvSpPr/>
      </dsp:nvSpPr>
      <dsp:spPr>
        <a:xfrm>
          <a:off x="64364" y="349805"/>
          <a:ext cx="1166018" cy="116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89C79-4DEF-418D-8141-E53818C26B06}">
      <dsp:nvSpPr>
        <dsp:cNvPr id="0" name=""/>
        <dsp:cNvSpPr/>
      </dsp:nvSpPr>
      <dsp:spPr>
        <a:xfrm>
          <a:off x="986451" y="1865630"/>
          <a:ext cx="3825983" cy="93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422" tIns="119380" rIns="119380" bIns="119380" numCol="1" spcCol="1270" rtlCol="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noProof="0" dirty="0" smtClean="0"/>
            <a:t>Svědomí</a:t>
          </a:r>
          <a:endParaRPr lang="cs-CZ" sz="4700" kern="1200" noProof="0" dirty="0"/>
        </a:p>
      </dsp:txBody>
      <dsp:txXfrm>
        <a:off x="986451" y="1865630"/>
        <a:ext cx="3825983" cy="932815"/>
      </dsp:txXfrm>
    </dsp:sp>
    <dsp:sp modelId="{68773B19-9C2D-4A0D-B7C3-3C6E9B7D728B}">
      <dsp:nvSpPr>
        <dsp:cNvPr id="0" name=""/>
        <dsp:cNvSpPr/>
      </dsp:nvSpPr>
      <dsp:spPr>
        <a:xfrm>
          <a:off x="403442" y="1749028"/>
          <a:ext cx="1166018" cy="116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517C7-F7E3-4921-A122-02A68292D5C1}">
      <dsp:nvSpPr>
        <dsp:cNvPr id="0" name=""/>
        <dsp:cNvSpPr/>
      </dsp:nvSpPr>
      <dsp:spPr>
        <a:xfrm>
          <a:off x="551577" y="3273564"/>
          <a:ext cx="4165062" cy="9328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0422" tIns="119380" rIns="119380" bIns="119380" numCol="1" spcCol="1270" rtlCol="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noProof="0" dirty="0" smtClean="0"/>
            <a:t>Desatero</a:t>
          </a:r>
          <a:endParaRPr lang="cs-CZ" sz="4700" kern="1200" noProof="0" dirty="0"/>
        </a:p>
      </dsp:txBody>
      <dsp:txXfrm>
        <a:off x="551577" y="3273564"/>
        <a:ext cx="4165062" cy="932815"/>
      </dsp:txXfrm>
    </dsp:sp>
    <dsp:sp modelId="{59AD99D9-FEA2-4AC1-9D10-3A8088510406}">
      <dsp:nvSpPr>
        <dsp:cNvPr id="0" name=""/>
        <dsp:cNvSpPr/>
      </dsp:nvSpPr>
      <dsp:spPr>
        <a:xfrm>
          <a:off x="64364" y="3148250"/>
          <a:ext cx="1166018" cy="1166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2368EF-EEE7-4BE9-826C-DD85F2123E0C}" type="datetime1">
              <a:rPr lang="cs-CZ" smtClean="0"/>
              <a:t>06.12.2019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57CFDA-6ECB-4984-BC1D-18C52F4245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D6FCB7-7BE4-4524-95A5-1D2B96297F2A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97BF0A6-9DE7-4D4F-86C7-D6F614E29483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97BF0A6-9DE7-4D4F-86C7-D6F614E294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97BF0A6-9DE7-4D4F-86C7-D6F614E29483}" type="slidenum">
              <a:rPr lang="cs-CZ" noProof="0" smtClean="0"/>
              <a:t>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355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97BF0A6-9DE7-4D4F-86C7-D6F614E29483}" type="slidenum">
              <a:rPr lang="cs-CZ" noProof="0" smtClean="0"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437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97BF0A6-9DE7-4D4F-86C7-D6F614E29483}" type="slidenum">
              <a:rPr lang="cs-CZ" noProof="0" smtClean="0"/>
              <a:t>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3270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97BF0A6-9DE7-4D4F-86C7-D6F614E29483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412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4" name="Nadpis 13"/>
          <p:cNvSpPr>
            <a:spLocks noGrp="1"/>
          </p:cNvSpPr>
          <p:nvPr>
            <p:ph type="ctrTitle" hasCustomPrompt="1"/>
          </p:nvPr>
        </p:nvSpPr>
        <p:spPr>
          <a:xfrm>
            <a:off x="6012180" y="359898"/>
            <a:ext cx="5773420" cy="1472184"/>
          </a:xfrm>
        </p:spPr>
        <p:txBody>
          <a:bodyPr rtlCol="0" anchor="b"/>
          <a:lstStyle>
            <a:lvl1pPr algn="l">
              <a:defRPr/>
            </a:lvl1pPr>
            <a:extLst/>
          </a:lstStyle>
          <a:p>
            <a:pPr rtl="0"/>
            <a:r>
              <a:rPr lang="cs-CZ" noProof="0"/>
              <a:t>Kliknutím můžete upravit styl předlohy nadpisů.</a:t>
            </a:r>
            <a:endParaRPr kumimoji="0" lang="cs-CZ" noProof="0"/>
          </a:p>
        </p:txBody>
      </p:sp>
      <p:pic>
        <p:nvPicPr>
          <p:cNvPr id="2" name="Obrázek 1" descr="Pohled zblízka na žárovku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Podnadpis 21"/>
          <p:cNvSpPr>
            <a:spLocks noGrp="1"/>
          </p:cNvSpPr>
          <p:nvPr>
            <p:ph type="subTitle" idx="1" hasCustomPrompt="1"/>
          </p:nvPr>
        </p:nvSpPr>
        <p:spPr>
          <a:xfrm>
            <a:off x="6012180" y="1850064"/>
            <a:ext cx="5773420" cy="1752600"/>
          </a:xfrm>
        </p:spPr>
        <p:txBody>
          <a:bodyPr tIns="0" rtlCol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511F0-220F-4BEF-83EB-813BC7FD47E3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82E84-4FB5-4C8D-96EA-83CF707E0486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144000" y="274640"/>
            <a:ext cx="2438400" cy="5851525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274641"/>
            <a:ext cx="74168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9467E-1866-46E4-AE2A-CD52F9352A19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C55BDC-1936-420B-B13F-DB76A36E3A92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805940" y="2600325"/>
            <a:ext cx="10166316" cy="2286000"/>
          </a:xfr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pic>
        <p:nvPicPr>
          <p:cNvPr id="14" name="Obrázek 13" descr="Pohled zblízka na světelné vlákno v polovině žárovk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805940" y="1066800"/>
            <a:ext cx="10166316" cy="1509712"/>
          </a:xfr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32923-CD59-499D-A906-C69EFF4F74E6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14144" y="274320"/>
            <a:ext cx="9997440" cy="1143000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914144" y="1524000"/>
            <a:ext cx="4876800" cy="466344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034784" y="1524000"/>
            <a:ext cx="4876800" cy="466344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C8340D-E83B-4EE9-9B99-18D50B9A1D4D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5160336"/>
            <a:ext cx="10972800" cy="1143000"/>
          </a:xfr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 hasCustomPrompt="1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 předlohy textů.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 hasCustomPrompt="1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556EC-F9BC-4806-8970-DFB8B587E4E3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14144" y="274320"/>
            <a:ext cx="9997440" cy="1143000"/>
          </a:xfrm>
        </p:spPr>
        <p:txBody>
          <a:bodyPr rtlCol="0" anchor="ctr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466E8-C6CB-48A7-B59B-B446D9CBBC7E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F04E5C-77F3-4044-87E8-9EFAC3E18239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 hasCustomPrompt="1"/>
          </p:nvPr>
        </p:nvSpPr>
        <p:spPr>
          <a:xfrm>
            <a:off x="609600" y="2133601"/>
            <a:ext cx="10871200" cy="399256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 hasCustomPrompt="1"/>
          </p:nvPr>
        </p:nvSpPr>
        <p:spPr>
          <a:xfrm>
            <a:off x="609600" y="1406964"/>
            <a:ext cx="10871200" cy="698500"/>
          </a:xfr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E3F65-F1A6-466B-A080-6A0AAC18F543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849195" y="1066800"/>
            <a:ext cx="3657600" cy="1981200"/>
          </a:xfr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cs-CZ" sz="32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cs-CZ" noProof="0"/>
              <a:t>Po kliknutí na ikonu můžete přidat obrázek.</a:t>
            </a:r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17600" y="4800600"/>
            <a:ext cx="5892800" cy="762000"/>
          </a:xfr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9D7EB8-05C8-4CE9-8053-8D6D777373D6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 descr="Pohled zblízka na žárovku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Obdélník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  <p:pic>
          <p:nvPicPr>
            <p:cNvPr id="3" name="Obrázek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  <a:endParaRPr kumimoji="0" lang="cs-CZ" noProof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cs-CZ" noProof="0"/>
              <a:t>Kliknutím můžete upravit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pPr rtl="0"/>
            <a:fld id="{B84C8DBB-21C4-46FC-8C4D-50773FB5671B}" type="datetime1">
              <a:rPr lang="cs-CZ" noProof="0" smtClean="0"/>
              <a:t>06.12.2019</a:t>
            </a:fld>
            <a:endParaRPr lang="cs-CZ" noProof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686" y="1067364"/>
            <a:ext cx="3422469" cy="60170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80" y="359898"/>
            <a:ext cx="11913325" cy="1472184"/>
          </a:xfrm>
          <a:solidFill>
            <a:schemeClr val="bg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rtl="0"/>
            <a:r>
              <a:rPr lang="cs-CZ" dirty="0" smtClean="0"/>
              <a:t>Bůh do našeho těla při křtu vložil</a:t>
            </a:r>
            <a:br>
              <a:rPr lang="cs-CZ" dirty="0" smtClean="0"/>
            </a:br>
            <a:r>
              <a:rPr lang="cs-CZ" dirty="0" smtClean="0"/>
              <a:t> Ducha Svatého- věčné světlo života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" y="2220234"/>
            <a:ext cx="8961120" cy="3997686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rtl="0"/>
            <a:r>
              <a:rPr lang="cs-CZ" b="1" dirty="0" smtClean="0"/>
              <a:t>Naše tělo je chrámem Ducha Svatého, který osvěcuje:</a:t>
            </a:r>
          </a:p>
          <a:p>
            <a:pPr marL="484632" indent="-457200" rtl="0">
              <a:buFont typeface="Arial" panose="020B0604020202020204" pitchFamily="34" charset="0"/>
              <a:buChar char="•"/>
            </a:pPr>
            <a:r>
              <a:rPr lang="cs-CZ" dirty="0" smtClean="0"/>
              <a:t>náš rozum, takže myslíme podobně jako Ježíš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cs-CZ" dirty="0" smtClean="0"/>
              <a:t>naši vůli, takže chceme a rozhodujeme se podle Boží vůle</a:t>
            </a:r>
          </a:p>
          <a:p>
            <a:pPr marL="484632" indent="-457200" rtl="0">
              <a:buFont typeface="Arial" panose="020B0604020202020204" pitchFamily="34" charset="0"/>
              <a:buChar char="•"/>
            </a:pPr>
            <a:r>
              <a:rPr lang="cs-CZ" dirty="0" smtClean="0"/>
              <a:t>naše pocity, takže milujeme nerozděleným srdcem, každého podle toho, jak chce Bůh. </a:t>
            </a:r>
          </a:p>
          <a:p>
            <a:pPr rtl="0"/>
            <a:r>
              <a:rPr lang="cs-CZ" dirty="0" smtClean="0"/>
              <a:t>Boží světlo v nás svítí na cestu nám i druhým, zapaluje srdce a Boží láska se šíří od srdce k srdci a naplňuje svět.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28456" y="274638"/>
            <a:ext cx="7383127" cy="1143000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 smtClean="0"/>
              <a:t>Udržovat lampu čistou</a:t>
            </a:r>
            <a:endParaRPr lang="cs-CZ" b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3832009" y="2675708"/>
            <a:ext cx="7794172" cy="1356361"/>
          </a:xfrm>
        </p:spPr>
        <p:txBody>
          <a:bodyPr rtlCol="0">
            <a:normAutofit/>
          </a:bodyPr>
          <a:lstStyle/>
          <a:p>
            <a:pPr marL="82296" lvl="0" indent="0" algn="ctr" rtl="0">
              <a:buNone/>
            </a:pPr>
            <a:r>
              <a:rPr lang="cs-CZ" sz="2400" b="1" dirty="0" smtClean="0"/>
              <a:t>Naše lampa – tělo, rozum, vůle, pocity </a:t>
            </a:r>
          </a:p>
          <a:p>
            <a:pPr marL="82296" lvl="0" indent="0" algn="ctr" rtl="0">
              <a:buNone/>
            </a:pPr>
            <a:r>
              <a:rPr lang="cs-CZ" sz="2400" dirty="0" smtClean="0"/>
              <a:t>může být tak špinavá, že světlo ani není vidět a ve tmě nám neposvítí na cestu.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" y="-111911"/>
            <a:ext cx="3820058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>
            <a:off x="3518264" y="274638"/>
            <a:ext cx="8393320" cy="1143000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 smtClean="0"/>
              <a:t>Jak udržet svoji lampu čistou?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98" y="141938"/>
            <a:ext cx="3820058" cy="671606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448594" y="1349829"/>
            <a:ext cx="8462990" cy="4863926"/>
          </a:xfrm>
        </p:spPr>
        <p:txBody>
          <a:bodyPr>
            <a:normAutofit/>
          </a:bodyPr>
          <a:lstStyle/>
          <a:p>
            <a:r>
              <a:rPr lang="cs-CZ" dirty="0" smtClean="0"/>
              <a:t>Žár ohně Boží lásky postupně spaluje nečistoty, které ulpívají na lampě. Bůh má celou věčnost.</a:t>
            </a:r>
          </a:p>
          <a:p>
            <a:r>
              <a:rPr lang="cs-CZ" dirty="0" smtClean="0"/>
              <a:t>Náš čas ale plyne jinak, proto nám Bůh dává možnost spolupracovat s ním, abychom mohli žít v Božím království už tady.</a:t>
            </a:r>
          </a:p>
          <a:p>
            <a:pPr marL="82296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983" y="4160865"/>
            <a:ext cx="1786293" cy="3144560"/>
          </a:xfrm>
          <a:prstGeom prst="rect">
            <a:avLst/>
          </a:prstGeom>
        </p:spPr>
      </p:pic>
      <p:sp>
        <p:nvSpPr>
          <p:cNvPr id="9" name="Vývojový diagram: paměť se sekvenčním přístupem 8"/>
          <p:cNvSpPr/>
          <p:nvPr/>
        </p:nvSpPr>
        <p:spPr>
          <a:xfrm>
            <a:off x="9718766" y="5016136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0" name="Vývojový diagram: paměť se sekvenčním přístupem 9"/>
          <p:cNvSpPr/>
          <p:nvPr/>
        </p:nvSpPr>
        <p:spPr>
          <a:xfrm>
            <a:off x="10396536" y="4815839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1" name="Vývojový diagram: paměť se sekvenčním přístupem 10"/>
          <p:cNvSpPr/>
          <p:nvPr/>
        </p:nvSpPr>
        <p:spPr>
          <a:xfrm>
            <a:off x="10126570" y="5318029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2" name="Vývojový diagram: paměť se sekvenčním přístupem 11"/>
          <p:cNvSpPr/>
          <p:nvPr/>
        </p:nvSpPr>
        <p:spPr>
          <a:xfrm>
            <a:off x="9585139" y="5619922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3" name="Vývojový diagram: paměť se sekvenčním přístupem 12"/>
          <p:cNvSpPr/>
          <p:nvPr/>
        </p:nvSpPr>
        <p:spPr>
          <a:xfrm>
            <a:off x="10464815" y="5903520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4" name="Vývojový diagram: paměť se sekvenčním přístupem 13"/>
          <p:cNvSpPr/>
          <p:nvPr/>
        </p:nvSpPr>
        <p:spPr>
          <a:xfrm>
            <a:off x="9665175" y="4708430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5" name="Vývojový diagram: paměť se sekvenčním přístupem 14"/>
          <p:cNvSpPr/>
          <p:nvPr/>
        </p:nvSpPr>
        <p:spPr>
          <a:xfrm>
            <a:off x="9611584" y="4647022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  <p:sp>
        <p:nvSpPr>
          <p:cNvPr id="16" name="Vývojový diagram: paměť se sekvenčním přístupem 15"/>
          <p:cNvSpPr/>
          <p:nvPr/>
        </p:nvSpPr>
        <p:spPr>
          <a:xfrm rot="1636172">
            <a:off x="10550328" y="4859177"/>
            <a:ext cx="1108523" cy="717009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hřích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6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656" y="274320"/>
            <a:ext cx="7687927" cy="1143000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Jak očistit lampu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859383" y="1524000"/>
            <a:ext cx="7052201" cy="466344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 smtClean="0"/>
              <a:t>Poznávám – rozlišuji, pojmenuji svoje hříchy.</a:t>
            </a:r>
          </a:p>
          <a:p>
            <a:pPr rtl="0"/>
            <a:r>
              <a:rPr lang="cs-CZ" dirty="0" smtClean="0"/>
              <a:t>Lituji jich a chci se napravit (zříkám se jich, vyhazuji je).</a:t>
            </a:r>
          </a:p>
          <a:p>
            <a:pPr rtl="0"/>
            <a:r>
              <a:rPr lang="cs-CZ" dirty="0" smtClean="0"/>
              <a:t>Dám si předsevzetí v dobrém a prosím Boha o pomoc.</a:t>
            </a:r>
          </a:p>
          <a:p>
            <a:pPr rtl="0"/>
            <a:r>
              <a:rPr lang="cs-CZ" dirty="0" smtClean="0"/>
              <a:t>Vyznám hříchy ve svátosti smíření (dám je Bohu).</a:t>
            </a:r>
          </a:p>
          <a:p>
            <a:pPr rtl="0"/>
            <a:r>
              <a:rPr lang="cs-CZ" dirty="0" smtClean="0"/>
              <a:t>Bůh mi odpustí a moji lampu očistí(hříchy zničí, nic mi nevyčítá). Můžu začít znovu.  </a:t>
            </a:r>
          </a:p>
          <a:p>
            <a:pPr rtl="0"/>
            <a:endParaRPr lang="cs-CZ" dirty="0"/>
          </a:p>
          <a:p>
            <a:pPr marL="82296" indent="0" rtl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11" y="141938"/>
            <a:ext cx="3820058" cy="6716062"/>
          </a:xfrm>
          <a:prstGeom prst="rect">
            <a:avLst/>
          </a:prstGeom>
        </p:spPr>
      </p:pic>
      <p:sp>
        <p:nvSpPr>
          <p:cNvPr id="6" name="Vývojový diagram: paměť se sekvenčním přístupem 5"/>
          <p:cNvSpPr/>
          <p:nvPr/>
        </p:nvSpPr>
        <p:spPr>
          <a:xfrm>
            <a:off x="162611" y="4354286"/>
            <a:ext cx="177940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pomluvy</a:t>
            </a:r>
            <a:endParaRPr lang="cs-CZ" dirty="0"/>
          </a:p>
        </p:txBody>
      </p:sp>
      <p:sp>
        <p:nvSpPr>
          <p:cNvPr id="8" name="Vývojový diagram: paměť se sekvenčním přístupem 7"/>
          <p:cNvSpPr/>
          <p:nvPr/>
        </p:nvSpPr>
        <p:spPr>
          <a:xfrm>
            <a:off x="1942011" y="4014652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ývojový diagram: paměť se sekvenčním přístupem 8"/>
          <p:cNvSpPr/>
          <p:nvPr/>
        </p:nvSpPr>
        <p:spPr>
          <a:xfrm>
            <a:off x="428146" y="3337560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lhaní</a:t>
            </a:r>
            <a:endParaRPr lang="cs-CZ" dirty="0"/>
          </a:p>
        </p:txBody>
      </p:sp>
      <p:sp>
        <p:nvSpPr>
          <p:cNvPr id="10" name="Vývojový diagram: paměť se sekvenčním přístupem 9"/>
          <p:cNvSpPr/>
          <p:nvPr/>
        </p:nvSpPr>
        <p:spPr>
          <a:xfrm>
            <a:off x="1833078" y="3156858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ývojový diagram: paměť se sekvenčním přístupem 11"/>
          <p:cNvSpPr/>
          <p:nvPr/>
        </p:nvSpPr>
        <p:spPr>
          <a:xfrm>
            <a:off x="1982549" y="5070569"/>
            <a:ext cx="1894037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nečistota</a:t>
            </a:r>
            <a:endParaRPr lang="cs-CZ" dirty="0"/>
          </a:p>
        </p:txBody>
      </p:sp>
      <p:sp>
        <p:nvSpPr>
          <p:cNvPr id="13" name="Vývojový diagram: paměť se sekvenčním přístupem 12"/>
          <p:cNvSpPr/>
          <p:nvPr/>
        </p:nvSpPr>
        <p:spPr>
          <a:xfrm rot="604068">
            <a:off x="2919008" y="3328532"/>
            <a:ext cx="184907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lakomství</a:t>
            </a:r>
            <a:endParaRPr lang="cs-CZ" dirty="0"/>
          </a:p>
        </p:txBody>
      </p:sp>
      <p:sp>
        <p:nvSpPr>
          <p:cNvPr id="14" name="Vývojový diagram: paměť se sekvenčním přístupem 13"/>
          <p:cNvSpPr/>
          <p:nvPr/>
        </p:nvSpPr>
        <p:spPr>
          <a:xfrm>
            <a:off x="2846199" y="4193178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pýcha</a:t>
            </a:r>
            <a:endParaRPr lang="cs-CZ" dirty="0"/>
          </a:p>
        </p:txBody>
      </p:sp>
      <p:sp>
        <p:nvSpPr>
          <p:cNvPr id="15" name="Vývojový diagram: paměť se sekvenčním přístupem 14"/>
          <p:cNvSpPr/>
          <p:nvPr/>
        </p:nvSpPr>
        <p:spPr>
          <a:xfrm>
            <a:off x="1695955" y="4463146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lenost</a:t>
            </a:r>
            <a:endParaRPr lang="cs-CZ" dirty="0"/>
          </a:p>
        </p:txBody>
      </p:sp>
      <p:sp>
        <p:nvSpPr>
          <p:cNvPr id="16" name="Vývojový diagram: paměť se sekvenčním přístupem 15"/>
          <p:cNvSpPr/>
          <p:nvPr/>
        </p:nvSpPr>
        <p:spPr>
          <a:xfrm>
            <a:off x="1469852" y="3767006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hněv</a:t>
            </a:r>
            <a:endParaRPr lang="cs-CZ" dirty="0"/>
          </a:p>
        </p:txBody>
      </p:sp>
      <p:sp>
        <p:nvSpPr>
          <p:cNvPr id="17" name="Vývojový diagram: paměť se sekvenčním přístupem 16"/>
          <p:cNvSpPr/>
          <p:nvPr/>
        </p:nvSpPr>
        <p:spPr>
          <a:xfrm>
            <a:off x="69986" y="2660474"/>
            <a:ext cx="1872025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pomloucání</a:t>
            </a:r>
            <a:endParaRPr lang="cs-CZ" sz="1400" dirty="0"/>
          </a:p>
        </p:txBody>
      </p:sp>
      <p:sp>
        <p:nvSpPr>
          <p:cNvPr id="18" name="Vývojový diagram: paměť se sekvenčním přístupem 17"/>
          <p:cNvSpPr/>
          <p:nvPr/>
        </p:nvSpPr>
        <p:spPr>
          <a:xfrm>
            <a:off x="1502942" y="2810372"/>
            <a:ext cx="1584960" cy="1036320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závist</a:t>
            </a:r>
            <a:endParaRPr lang="cs-CZ" sz="2000" dirty="0"/>
          </a:p>
        </p:txBody>
      </p:sp>
      <p:sp>
        <p:nvSpPr>
          <p:cNvPr id="19" name="Vývojový diagram: paměť se sekvenčním přístupem 18"/>
          <p:cNvSpPr/>
          <p:nvPr/>
        </p:nvSpPr>
        <p:spPr>
          <a:xfrm rot="20129495">
            <a:off x="2522821" y="2256747"/>
            <a:ext cx="2078740" cy="1182185"/>
          </a:xfrm>
          <a:prstGeom prst="flowChartMagnetic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nestřídmost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58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b="1" noProof="1" smtClean="0"/>
              <a:t>Jak poznám, co je hřích?</a:t>
            </a:r>
            <a:endParaRPr lang="cs-CZ" b="1" noProof="1"/>
          </a:p>
        </p:txBody>
      </p:sp>
      <p:graphicFrame>
        <p:nvGraphicFramePr>
          <p:cNvPr id="9" name="Zástupný obsah 8" descr="Diagram svislého seznamu se zakřivením zobrazující 3 skupiny uspořádané pod sebou s odrážkami pod každou z nich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9801976"/>
              </p:ext>
            </p:extLst>
          </p:nvPr>
        </p:nvGraphicFramePr>
        <p:xfrm>
          <a:off x="7034213" y="1524000"/>
          <a:ext cx="48768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1914144" y="2051503"/>
            <a:ext cx="5479433" cy="4136572"/>
          </a:xfrm>
        </p:spPr>
        <p:txBody>
          <a:bodyPr rtlCol="0"/>
          <a:lstStyle/>
          <a:p>
            <a:pPr rtl="0"/>
            <a:r>
              <a:rPr lang="cs-CZ" noProof="1" smtClean="0"/>
              <a:t>Bůh ti dává Desatero, abys poznal, co je a není Boží vůle.</a:t>
            </a:r>
          </a:p>
          <a:p>
            <a:pPr rtl="0"/>
            <a:r>
              <a:rPr lang="cs-CZ" noProof="1" smtClean="0"/>
              <a:t>Bůh ti dává tichý hlas v srdci – svědomí.</a:t>
            </a:r>
          </a:p>
          <a:p>
            <a:pPr rtl="0"/>
            <a:r>
              <a:rPr lang="cs-CZ" noProof="1" smtClean="0"/>
              <a:t>Duch Svatý přebývá v tém srdci a pomáhá ti žít správně.</a:t>
            </a: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ablona s motivem nápadu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783_TF03460521" id="{737E95B3-9C8B-4DA7-AC97-099523ADDFDB}" vid="{8061FDF2-3F14-454A-885F-69E7EACCD66B}"/>
    </a:ext>
  </a:extLst>
</a:theme>
</file>

<file path=ppt/theme/theme2.xml><?xml version="1.0" encoding="utf-8"?>
<a:theme xmlns:a="http://schemas.openxmlformats.org/drawingml/2006/main" name="Motiv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motivem nápadu</Template>
  <TotalTime>112</TotalTime>
  <Words>291</Words>
  <Application>Microsoft Office PowerPoint</Application>
  <PresentationFormat>Širokoúhlá obrazovka</PresentationFormat>
  <Paragraphs>48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Verdana</vt:lpstr>
      <vt:lpstr>Wingdings 2</vt:lpstr>
      <vt:lpstr>Šablona s motivem nápadu</vt:lpstr>
      <vt:lpstr>Bůh do našeho těla při křtu vložil  Ducha Svatého- věčné světlo života</vt:lpstr>
      <vt:lpstr>Udržovat lampu čistou</vt:lpstr>
      <vt:lpstr>Jak udržet svoji lampu čistou?</vt:lpstr>
      <vt:lpstr>Jak očistit lampu</vt:lpstr>
      <vt:lpstr>Jak poznám, co je hřích?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Bůh do nás při křtu vložil Ducha Svatého- věčné světlo života</dc:title>
  <dc:creator>Kobylikova Jana</dc:creator>
  <cp:lastModifiedBy>Orlovska Martina</cp:lastModifiedBy>
  <cp:revision>12</cp:revision>
  <dcterms:created xsi:type="dcterms:W3CDTF">2019-12-06T07:11:50Z</dcterms:created>
  <dcterms:modified xsi:type="dcterms:W3CDTF">2019-12-06T09:45:34Z</dcterms:modified>
</cp:coreProperties>
</file>